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74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EED5"/>
    <a:srgbClr val="FF6600"/>
    <a:srgbClr val="FF0066"/>
    <a:srgbClr val="CC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3E3444-0852-4BEA-BC58-BF484D764560}" v="91" dt="2019-04-13T05:45:14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8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E93E3444-0852-4BEA-BC58-BF484D764560}"/>
    <pc:docChg chg="undo redo custSel mod addSld delSld modSld">
      <pc:chgData name="LEOPOLDINA Vitković" userId="de5d8406-09fa-41fa-8d28-8a7ba852ce89" providerId="ADAL" clId="{E93E3444-0852-4BEA-BC58-BF484D764560}" dt="2019-04-13T14:02:27.457" v="897" actId="2696"/>
      <pc:docMkLst>
        <pc:docMk/>
      </pc:docMkLst>
      <pc:sldChg chg="addSp delSp modSp mod setBg setClrOvrMap">
        <pc:chgData name="LEOPOLDINA Vitković" userId="de5d8406-09fa-41fa-8d28-8a7ba852ce89" providerId="ADAL" clId="{E93E3444-0852-4BEA-BC58-BF484D764560}" dt="2019-04-07T07:54:59.612" v="384"/>
        <pc:sldMkLst>
          <pc:docMk/>
          <pc:sldMk cId="3570816068" sldId="256"/>
        </pc:sldMkLst>
        <pc:spChg chg="mod">
          <ac:chgData name="LEOPOLDINA Vitković" userId="de5d8406-09fa-41fa-8d28-8a7ba852ce89" providerId="ADAL" clId="{E93E3444-0852-4BEA-BC58-BF484D764560}" dt="2019-04-07T07:54:57.201" v="383" actId="26606"/>
          <ac:spMkLst>
            <pc:docMk/>
            <pc:sldMk cId="3570816068" sldId="256"/>
            <ac:spMk id="2" creationId="{74818DC0-58B6-48EC-BAC0-5E5323FC9EE1}"/>
          </ac:spMkLst>
        </pc:spChg>
        <pc:spChg chg="mod">
          <ac:chgData name="LEOPOLDINA Vitković" userId="de5d8406-09fa-41fa-8d28-8a7ba852ce89" providerId="ADAL" clId="{E93E3444-0852-4BEA-BC58-BF484D764560}" dt="2019-04-07T07:54:57.201" v="383" actId="26606"/>
          <ac:spMkLst>
            <pc:docMk/>
            <pc:sldMk cId="3570816068" sldId="256"/>
            <ac:spMk id="3" creationId="{6C5DB4DD-3C9D-4B1C-AAAA-B04FD85F5404}"/>
          </ac:spMkLst>
        </pc:spChg>
        <pc:spChg chg="add del">
          <ac:chgData name="LEOPOLDINA Vitković" userId="de5d8406-09fa-41fa-8d28-8a7ba852ce89" providerId="ADAL" clId="{E93E3444-0852-4BEA-BC58-BF484D764560}" dt="2019-04-07T07:54:49.901" v="381" actId="26606"/>
          <ac:spMkLst>
            <pc:docMk/>
            <pc:sldMk cId="3570816068" sldId="256"/>
            <ac:spMk id="9" creationId="{BCC55ACC-A2F6-403C-A3A4-D59B3734D45F}"/>
          </ac:spMkLst>
        </pc:spChg>
        <pc:spChg chg="add del">
          <ac:chgData name="LEOPOLDINA Vitković" userId="de5d8406-09fa-41fa-8d28-8a7ba852ce89" providerId="ADAL" clId="{E93E3444-0852-4BEA-BC58-BF484D764560}" dt="2019-04-07T07:54:57.201" v="383" actId="26606"/>
          <ac:spMkLst>
            <pc:docMk/>
            <pc:sldMk cId="3570816068" sldId="256"/>
            <ac:spMk id="12" creationId="{87CC2527-562A-4F69-B487-4371E5B243E7}"/>
          </ac:spMkLst>
        </pc:spChg>
        <pc:picChg chg="add del mod ord">
          <ac:chgData name="LEOPOLDINA Vitković" userId="de5d8406-09fa-41fa-8d28-8a7ba852ce89" providerId="ADAL" clId="{E93E3444-0852-4BEA-BC58-BF484D764560}" dt="2019-04-07T07:54:59.612" v="384"/>
          <ac:picMkLst>
            <pc:docMk/>
            <pc:sldMk cId="3570816068" sldId="256"/>
            <ac:picMk id="4" creationId="{D142240A-8086-4D0D-868B-D3932635A80A}"/>
          </ac:picMkLst>
        </pc:picChg>
        <pc:cxnChg chg="add del">
          <ac:chgData name="LEOPOLDINA Vitković" userId="de5d8406-09fa-41fa-8d28-8a7ba852ce89" providerId="ADAL" clId="{E93E3444-0852-4BEA-BC58-BF484D764560}" dt="2019-04-07T07:54:57.201" v="383" actId="26606"/>
          <ac:cxnSpMkLst>
            <pc:docMk/>
            <pc:sldMk cId="3570816068" sldId="256"/>
            <ac:cxnSpMk id="11" creationId="{BCDAEC91-5BCE-4B55-9CC0-43EF94CB734B}"/>
          </ac:cxnSpMkLst>
        </pc:cxnChg>
      </pc:sldChg>
      <pc:sldChg chg="addSp modSp">
        <pc:chgData name="LEOPOLDINA Vitković" userId="de5d8406-09fa-41fa-8d28-8a7ba852ce89" providerId="ADAL" clId="{E93E3444-0852-4BEA-BC58-BF484D764560}" dt="2019-04-09T07:55:47.703" v="518" actId="14100"/>
        <pc:sldMkLst>
          <pc:docMk/>
          <pc:sldMk cId="3470773501" sldId="257"/>
        </pc:sldMkLst>
        <pc:spChg chg="mod">
          <ac:chgData name="LEOPOLDINA Vitković" userId="de5d8406-09fa-41fa-8d28-8a7ba852ce89" providerId="ADAL" clId="{E93E3444-0852-4BEA-BC58-BF484D764560}" dt="2019-04-07T07:57:42.012" v="403" actId="404"/>
          <ac:spMkLst>
            <pc:docMk/>
            <pc:sldMk cId="3470773501" sldId="257"/>
            <ac:spMk id="3" creationId="{F3E8BA01-E4B0-4065-AD4C-77221D6E00C3}"/>
          </ac:spMkLst>
        </pc:spChg>
        <pc:spChg chg="add mod">
          <ac:chgData name="LEOPOLDINA Vitković" userId="de5d8406-09fa-41fa-8d28-8a7ba852ce89" providerId="ADAL" clId="{E93E3444-0852-4BEA-BC58-BF484D764560}" dt="2019-04-07T07:57:49.011" v="405" actId="1076"/>
          <ac:spMkLst>
            <pc:docMk/>
            <pc:sldMk cId="3470773501" sldId="257"/>
            <ac:spMk id="4" creationId="{6D36C9A3-14DF-4D35-8C17-7FDEF4284B87}"/>
          </ac:spMkLst>
        </pc:spChg>
        <pc:spChg chg="add mod">
          <ac:chgData name="LEOPOLDINA Vitković" userId="de5d8406-09fa-41fa-8d28-8a7ba852ce89" providerId="ADAL" clId="{E93E3444-0852-4BEA-BC58-BF484D764560}" dt="2019-04-07T07:57:52.745" v="406" actId="1076"/>
          <ac:spMkLst>
            <pc:docMk/>
            <pc:sldMk cId="3470773501" sldId="257"/>
            <ac:spMk id="5" creationId="{5DF47848-D129-494F-8804-CD2E1D63DF75}"/>
          </ac:spMkLst>
        </pc:spChg>
        <pc:spChg chg="add mod">
          <ac:chgData name="LEOPOLDINA Vitković" userId="de5d8406-09fa-41fa-8d28-8a7ba852ce89" providerId="ADAL" clId="{E93E3444-0852-4BEA-BC58-BF484D764560}" dt="2019-04-07T07:57:46.689" v="404" actId="1076"/>
          <ac:spMkLst>
            <pc:docMk/>
            <pc:sldMk cId="3470773501" sldId="257"/>
            <ac:spMk id="6" creationId="{565E4CA0-A49D-4E4D-8578-CFE0B6B13164}"/>
          </ac:spMkLst>
        </pc:spChg>
        <pc:picChg chg="add mod">
          <ac:chgData name="LEOPOLDINA Vitković" userId="de5d8406-09fa-41fa-8d28-8a7ba852ce89" providerId="ADAL" clId="{E93E3444-0852-4BEA-BC58-BF484D764560}" dt="2019-04-09T07:55:47.703" v="518" actId="14100"/>
          <ac:picMkLst>
            <pc:docMk/>
            <pc:sldMk cId="3470773501" sldId="257"/>
            <ac:picMk id="8" creationId="{0A06F21E-D606-4FE6-9060-4E74FCDB9E79}"/>
          </ac:picMkLst>
        </pc:picChg>
      </pc:sldChg>
      <pc:sldChg chg="addSp delSp modSp">
        <pc:chgData name="LEOPOLDINA Vitković" userId="de5d8406-09fa-41fa-8d28-8a7ba852ce89" providerId="ADAL" clId="{E93E3444-0852-4BEA-BC58-BF484D764560}" dt="2019-04-10T08:29:45.176" v="656" actId="478"/>
        <pc:sldMkLst>
          <pc:docMk/>
          <pc:sldMk cId="1076037318" sldId="258"/>
        </pc:sldMkLst>
        <pc:spChg chg="mod">
          <ac:chgData name="LEOPOLDINA Vitković" userId="de5d8406-09fa-41fa-8d28-8a7ba852ce89" providerId="ADAL" clId="{E93E3444-0852-4BEA-BC58-BF484D764560}" dt="2019-04-07T07:57:59.594" v="407" actId="403"/>
          <ac:spMkLst>
            <pc:docMk/>
            <pc:sldMk cId="1076037318" sldId="258"/>
            <ac:spMk id="3" creationId="{0F021374-B17E-4A55-8109-FB2590832C03}"/>
          </ac:spMkLst>
        </pc:spChg>
        <pc:spChg chg="add mod">
          <ac:chgData name="LEOPOLDINA Vitković" userId="de5d8406-09fa-41fa-8d28-8a7ba852ce89" providerId="ADAL" clId="{E93E3444-0852-4BEA-BC58-BF484D764560}" dt="2019-04-07T07:45:20.101" v="311" actId="1076"/>
          <ac:spMkLst>
            <pc:docMk/>
            <pc:sldMk cId="1076037318" sldId="258"/>
            <ac:spMk id="4" creationId="{2FE848E4-7650-4189-AF38-24A5E9F9A052}"/>
          </ac:spMkLst>
        </pc:spChg>
        <pc:picChg chg="add del mod">
          <ac:chgData name="LEOPOLDINA Vitković" userId="de5d8406-09fa-41fa-8d28-8a7ba852ce89" providerId="ADAL" clId="{E93E3444-0852-4BEA-BC58-BF484D764560}" dt="2019-04-10T08:29:45.176" v="656" actId="478"/>
          <ac:picMkLst>
            <pc:docMk/>
            <pc:sldMk cId="1076037318" sldId="258"/>
            <ac:picMk id="6" creationId="{411D314D-0D97-4395-9D29-39ED25996D75}"/>
          </ac:picMkLst>
        </pc:picChg>
        <pc:picChg chg="add del mod">
          <ac:chgData name="LEOPOLDINA Vitković" userId="de5d8406-09fa-41fa-8d28-8a7ba852ce89" providerId="ADAL" clId="{E93E3444-0852-4BEA-BC58-BF484D764560}" dt="2019-04-10T08:29:44.550" v="655"/>
          <ac:picMkLst>
            <pc:docMk/>
            <pc:sldMk cId="1076037318" sldId="258"/>
            <ac:picMk id="8" creationId="{E60D538D-A979-4A52-848B-6DFB940F9806}"/>
          </ac:picMkLst>
        </pc:picChg>
      </pc:sldChg>
      <pc:sldChg chg="addSp delSp modSp mod setBg">
        <pc:chgData name="LEOPOLDINA Vitković" userId="de5d8406-09fa-41fa-8d28-8a7ba852ce89" providerId="ADAL" clId="{E93E3444-0852-4BEA-BC58-BF484D764560}" dt="2019-04-12T16:28:17.462" v="865" actId="403"/>
        <pc:sldMkLst>
          <pc:docMk/>
          <pc:sldMk cId="3952899460" sldId="259"/>
        </pc:sldMkLst>
        <pc:spChg chg="mod">
          <ac:chgData name="LEOPOLDINA Vitković" userId="de5d8406-09fa-41fa-8d28-8a7ba852ce89" providerId="ADAL" clId="{E93E3444-0852-4BEA-BC58-BF484D764560}" dt="2019-04-10T08:13:31.694" v="576" actId="26606"/>
          <ac:spMkLst>
            <pc:docMk/>
            <pc:sldMk cId="3952899460" sldId="259"/>
            <ac:spMk id="2" creationId="{4DA91F3B-9299-4365-9FAF-9221EFA722BA}"/>
          </ac:spMkLst>
        </pc:spChg>
        <pc:spChg chg="mod">
          <ac:chgData name="LEOPOLDINA Vitković" userId="de5d8406-09fa-41fa-8d28-8a7ba852ce89" providerId="ADAL" clId="{E93E3444-0852-4BEA-BC58-BF484D764560}" dt="2019-04-12T16:28:17.462" v="865" actId="403"/>
          <ac:spMkLst>
            <pc:docMk/>
            <pc:sldMk cId="3952899460" sldId="259"/>
            <ac:spMk id="3" creationId="{8466196D-81ED-4748-914A-A254C9125349}"/>
          </ac:spMkLst>
        </pc:spChg>
        <pc:picChg chg="add del mod">
          <ac:chgData name="LEOPOLDINA Vitković" userId="de5d8406-09fa-41fa-8d28-8a7ba852ce89" providerId="ADAL" clId="{E93E3444-0852-4BEA-BC58-BF484D764560}" dt="2019-04-12T16:27:59.306" v="854" actId="478"/>
          <ac:picMkLst>
            <pc:docMk/>
            <pc:sldMk cId="3952899460" sldId="259"/>
            <ac:picMk id="4" creationId="{47F9D231-D3D6-4778-A5E4-E90EF3BE665A}"/>
          </ac:picMkLst>
        </pc:picChg>
        <pc:picChg chg="add mod">
          <ac:chgData name="LEOPOLDINA Vitković" userId="de5d8406-09fa-41fa-8d28-8a7ba852ce89" providerId="ADAL" clId="{E93E3444-0852-4BEA-BC58-BF484D764560}" dt="2019-04-12T16:28:11.198" v="861" actId="26606"/>
          <ac:picMkLst>
            <pc:docMk/>
            <pc:sldMk cId="3952899460" sldId="259"/>
            <ac:picMk id="6" creationId="{66152E84-CD8E-4012-8050-F1746DC323E1}"/>
          </ac:picMkLst>
        </pc:picChg>
      </pc:sldChg>
      <pc:sldChg chg="addSp delSp modSp">
        <pc:chgData name="LEOPOLDINA Vitković" userId="de5d8406-09fa-41fa-8d28-8a7ba852ce89" providerId="ADAL" clId="{E93E3444-0852-4BEA-BC58-BF484D764560}" dt="2019-04-11T11:02:29.722" v="812" actId="1076"/>
        <pc:sldMkLst>
          <pc:docMk/>
          <pc:sldMk cId="2098988329" sldId="261"/>
        </pc:sldMkLst>
        <pc:spChg chg="mod">
          <ac:chgData name="LEOPOLDINA Vitković" userId="de5d8406-09fa-41fa-8d28-8a7ba852ce89" providerId="ADAL" clId="{E93E3444-0852-4BEA-BC58-BF484D764560}" dt="2019-04-07T07:59:30.327" v="445" actId="20577"/>
          <ac:spMkLst>
            <pc:docMk/>
            <pc:sldMk cId="2098988329" sldId="261"/>
            <ac:spMk id="3" creationId="{C98BE720-95FD-4690-93A8-7A7E8B7951E3}"/>
          </ac:spMkLst>
        </pc:spChg>
        <pc:picChg chg="add del mod">
          <ac:chgData name="LEOPOLDINA Vitković" userId="de5d8406-09fa-41fa-8d28-8a7ba852ce89" providerId="ADAL" clId="{E93E3444-0852-4BEA-BC58-BF484D764560}" dt="2019-04-11T11:02:12.289" v="805" actId="478"/>
          <ac:picMkLst>
            <pc:docMk/>
            <pc:sldMk cId="2098988329" sldId="261"/>
            <ac:picMk id="5" creationId="{53369A1F-F784-4C91-B084-BF7BBEC26FA9}"/>
          </ac:picMkLst>
        </pc:picChg>
        <pc:picChg chg="add mod">
          <ac:chgData name="LEOPOLDINA Vitković" userId="de5d8406-09fa-41fa-8d28-8a7ba852ce89" providerId="ADAL" clId="{E93E3444-0852-4BEA-BC58-BF484D764560}" dt="2019-04-11T11:02:29.722" v="812" actId="1076"/>
          <ac:picMkLst>
            <pc:docMk/>
            <pc:sldMk cId="2098988329" sldId="261"/>
            <ac:picMk id="6" creationId="{78A14918-BC8E-42CF-8A7B-94C00CCCFA5E}"/>
          </ac:picMkLst>
        </pc:picChg>
      </pc:sldChg>
      <pc:sldChg chg="addSp delSp modSp">
        <pc:chgData name="LEOPOLDINA Vitković" userId="de5d8406-09fa-41fa-8d28-8a7ba852ce89" providerId="ADAL" clId="{E93E3444-0852-4BEA-BC58-BF484D764560}" dt="2019-04-13T05:45:46.571" v="896" actId="1076"/>
        <pc:sldMkLst>
          <pc:docMk/>
          <pc:sldMk cId="2814173360" sldId="262"/>
        </pc:sldMkLst>
        <pc:spChg chg="mod">
          <ac:chgData name="LEOPOLDINA Vitković" userId="de5d8406-09fa-41fa-8d28-8a7ba852ce89" providerId="ADAL" clId="{E93E3444-0852-4BEA-BC58-BF484D764560}" dt="2019-04-10T08:30:41.725" v="673" actId="20577"/>
          <ac:spMkLst>
            <pc:docMk/>
            <pc:sldMk cId="2814173360" sldId="262"/>
            <ac:spMk id="2" creationId="{233527B6-F777-4905-B9CD-2129C957E92B}"/>
          </ac:spMkLst>
        </pc:spChg>
        <pc:spChg chg="mod">
          <ac:chgData name="LEOPOLDINA Vitković" userId="de5d8406-09fa-41fa-8d28-8a7ba852ce89" providerId="ADAL" clId="{E93E3444-0852-4BEA-BC58-BF484D764560}" dt="2019-04-07T07:49:05.042" v="336" actId="27636"/>
          <ac:spMkLst>
            <pc:docMk/>
            <pc:sldMk cId="2814173360" sldId="262"/>
            <ac:spMk id="3" creationId="{61983536-C1F6-4870-BB3E-B16EACFDEB6A}"/>
          </ac:spMkLst>
        </pc:spChg>
        <pc:picChg chg="add del mod">
          <ac:chgData name="LEOPOLDINA Vitković" userId="de5d8406-09fa-41fa-8d28-8a7ba852ce89" providerId="ADAL" clId="{E93E3444-0852-4BEA-BC58-BF484D764560}" dt="2019-04-13T05:44:47.954" v="866" actId="478"/>
          <ac:picMkLst>
            <pc:docMk/>
            <pc:sldMk cId="2814173360" sldId="262"/>
            <ac:picMk id="5" creationId="{05B540E4-42F5-4114-AA20-600502B81BE8}"/>
          </ac:picMkLst>
        </pc:picChg>
        <pc:picChg chg="add mod">
          <ac:chgData name="LEOPOLDINA Vitković" userId="de5d8406-09fa-41fa-8d28-8a7ba852ce89" providerId="ADAL" clId="{E93E3444-0852-4BEA-BC58-BF484D764560}" dt="2019-04-13T05:45:46.571" v="896" actId="1076"/>
          <ac:picMkLst>
            <pc:docMk/>
            <pc:sldMk cId="2814173360" sldId="262"/>
            <ac:picMk id="6" creationId="{25B6B0CF-7AA5-45A4-9C12-EFD15D43098B}"/>
          </ac:picMkLst>
        </pc:picChg>
        <pc:picChg chg="add del mod">
          <ac:chgData name="LEOPOLDINA Vitković" userId="de5d8406-09fa-41fa-8d28-8a7ba852ce89" providerId="ADAL" clId="{E93E3444-0852-4BEA-BC58-BF484D764560}" dt="2019-04-13T05:45:09.752" v="870"/>
          <ac:picMkLst>
            <pc:docMk/>
            <pc:sldMk cId="2814173360" sldId="262"/>
            <ac:picMk id="7" creationId="{98F72F2B-041F-45F3-89F3-05827EC635B6}"/>
          </ac:picMkLst>
        </pc:picChg>
      </pc:sldChg>
      <pc:sldChg chg="addSp delSp modSp">
        <pc:chgData name="LEOPOLDINA Vitković" userId="de5d8406-09fa-41fa-8d28-8a7ba852ce89" providerId="ADAL" clId="{E93E3444-0852-4BEA-BC58-BF484D764560}" dt="2019-04-11T10:57:02.328" v="804" actId="403"/>
        <pc:sldMkLst>
          <pc:docMk/>
          <pc:sldMk cId="1714060121" sldId="263"/>
        </pc:sldMkLst>
        <pc:spChg chg="mod">
          <ac:chgData name="LEOPOLDINA Vitković" userId="de5d8406-09fa-41fa-8d28-8a7ba852ce89" providerId="ADAL" clId="{E93E3444-0852-4BEA-BC58-BF484D764560}" dt="2019-04-11T10:56:33.476" v="794" actId="1076"/>
          <ac:spMkLst>
            <pc:docMk/>
            <pc:sldMk cId="1714060121" sldId="263"/>
            <ac:spMk id="2" creationId="{123E9A99-119F-4561-B3D2-35CAEE33E720}"/>
          </ac:spMkLst>
        </pc:spChg>
        <pc:spChg chg="mod">
          <ac:chgData name="LEOPOLDINA Vitković" userId="de5d8406-09fa-41fa-8d28-8a7ba852ce89" providerId="ADAL" clId="{E93E3444-0852-4BEA-BC58-BF484D764560}" dt="2019-04-11T10:57:02.328" v="804" actId="403"/>
          <ac:spMkLst>
            <pc:docMk/>
            <pc:sldMk cId="1714060121" sldId="263"/>
            <ac:spMk id="3" creationId="{0E06EBC4-271F-44D6-AF88-0E4C2A12E556}"/>
          </ac:spMkLst>
        </pc:spChg>
        <pc:spChg chg="add mod">
          <ac:chgData name="LEOPOLDINA Vitković" userId="de5d8406-09fa-41fa-8d28-8a7ba852ce89" providerId="ADAL" clId="{E93E3444-0852-4BEA-BC58-BF484D764560}" dt="2019-04-07T07:50:45.827" v="337" actId="404"/>
          <ac:spMkLst>
            <pc:docMk/>
            <pc:sldMk cId="1714060121" sldId="263"/>
            <ac:spMk id="4" creationId="{8C731B2B-D227-456D-A3EA-6248EB007F28}"/>
          </ac:spMkLst>
        </pc:spChg>
        <pc:picChg chg="add del mod">
          <ac:chgData name="LEOPOLDINA Vitković" userId="de5d8406-09fa-41fa-8d28-8a7ba852ce89" providerId="ADAL" clId="{E93E3444-0852-4BEA-BC58-BF484D764560}" dt="2019-04-11T10:56:01.968" v="787" actId="478"/>
          <ac:picMkLst>
            <pc:docMk/>
            <pc:sldMk cId="1714060121" sldId="263"/>
            <ac:picMk id="6" creationId="{B6818E09-0689-45EB-8787-9C8D86CE750B}"/>
          </ac:picMkLst>
        </pc:picChg>
        <pc:picChg chg="add mod">
          <ac:chgData name="LEOPOLDINA Vitković" userId="de5d8406-09fa-41fa-8d28-8a7ba852ce89" providerId="ADAL" clId="{E93E3444-0852-4BEA-BC58-BF484D764560}" dt="2019-04-11T10:56:13.918" v="791" actId="1076"/>
          <ac:picMkLst>
            <pc:docMk/>
            <pc:sldMk cId="1714060121" sldId="263"/>
            <ac:picMk id="7" creationId="{F198EE20-996C-478C-8E04-AE3B303D1D49}"/>
          </ac:picMkLst>
        </pc:picChg>
      </pc:sldChg>
      <pc:sldChg chg="addSp modSp add">
        <pc:chgData name="LEOPOLDINA Vitković" userId="de5d8406-09fa-41fa-8d28-8a7ba852ce89" providerId="ADAL" clId="{E93E3444-0852-4BEA-BC58-BF484D764560}" dt="2019-04-09T17:43:53.167" v="524" actId="1076"/>
        <pc:sldMkLst>
          <pc:docMk/>
          <pc:sldMk cId="925067090" sldId="264"/>
        </pc:sldMkLst>
        <pc:spChg chg="mod">
          <ac:chgData name="LEOPOLDINA Vitković" userId="de5d8406-09fa-41fa-8d28-8a7ba852ce89" providerId="ADAL" clId="{E93E3444-0852-4BEA-BC58-BF484D764560}" dt="2019-04-05T15:32:26.250" v="85" actId="113"/>
          <ac:spMkLst>
            <pc:docMk/>
            <pc:sldMk cId="925067090" sldId="264"/>
            <ac:spMk id="2" creationId="{D4D42E1D-718C-4FD8-B248-297EF18703F4}"/>
          </ac:spMkLst>
        </pc:spChg>
        <pc:spChg chg="mod">
          <ac:chgData name="LEOPOLDINA Vitković" userId="de5d8406-09fa-41fa-8d28-8a7ba852ce89" providerId="ADAL" clId="{E93E3444-0852-4BEA-BC58-BF484D764560}" dt="2019-04-07T07:56:06.428" v="395" actId="27636"/>
          <ac:spMkLst>
            <pc:docMk/>
            <pc:sldMk cId="925067090" sldId="264"/>
            <ac:spMk id="3" creationId="{02B12D7E-438C-48D4-8F57-7A2C2830F89D}"/>
          </ac:spMkLst>
        </pc:spChg>
        <pc:picChg chg="add mod">
          <ac:chgData name="LEOPOLDINA Vitković" userId="de5d8406-09fa-41fa-8d28-8a7ba852ce89" providerId="ADAL" clId="{E93E3444-0852-4BEA-BC58-BF484D764560}" dt="2019-04-09T17:43:53.167" v="524" actId="1076"/>
          <ac:picMkLst>
            <pc:docMk/>
            <pc:sldMk cId="925067090" sldId="264"/>
            <ac:picMk id="4" creationId="{C7CCF13A-61D1-4AA2-9A28-933AD4E262DF}"/>
          </ac:picMkLst>
        </pc:picChg>
      </pc:sldChg>
      <pc:sldChg chg="addSp delSp modSp add">
        <pc:chgData name="LEOPOLDINA Vitković" userId="de5d8406-09fa-41fa-8d28-8a7ba852ce89" providerId="ADAL" clId="{E93E3444-0852-4BEA-BC58-BF484D764560}" dt="2019-04-10T08:23:18.199" v="621" actId="1076"/>
        <pc:sldMkLst>
          <pc:docMk/>
          <pc:sldMk cId="1309777602" sldId="265"/>
        </pc:sldMkLst>
        <pc:spChg chg="mod">
          <ac:chgData name="LEOPOLDINA Vitković" userId="de5d8406-09fa-41fa-8d28-8a7ba852ce89" providerId="ADAL" clId="{E93E3444-0852-4BEA-BC58-BF484D764560}" dt="2019-04-05T15:32:40.981" v="86" actId="2711"/>
          <ac:spMkLst>
            <pc:docMk/>
            <pc:sldMk cId="1309777602" sldId="265"/>
            <ac:spMk id="2" creationId="{C7CF7FF5-DAAE-454A-9719-37C5C9FAB90E}"/>
          </ac:spMkLst>
        </pc:spChg>
        <pc:spChg chg="mod">
          <ac:chgData name="LEOPOLDINA Vitković" userId="de5d8406-09fa-41fa-8d28-8a7ba852ce89" providerId="ADAL" clId="{E93E3444-0852-4BEA-BC58-BF484D764560}" dt="2019-04-07T07:59:48.281" v="446" actId="403"/>
          <ac:spMkLst>
            <pc:docMk/>
            <pc:sldMk cId="1309777602" sldId="265"/>
            <ac:spMk id="3" creationId="{0E257320-FD97-4BE7-A63A-877742254ECA}"/>
          </ac:spMkLst>
        </pc:spChg>
        <pc:spChg chg="add del mod">
          <ac:chgData name="LEOPOLDINA Vitković" userId="de5d8406-09fa-41fa-8d28-8a7ba852ce89" providerId="ADAL" clId="{E93E3444-0852-4BEA-BC58-BF484D764560}" dt="2019-04-05T15:29:46.859" v="25" actId="767"/>
          <ac:spMkLst>
            <pc:docMk/>
            <pc:sldMk cId="1309777602" sldId="265"/>
            <ac:spMk id="4" creationId="{B02E26F8-091A-491B-AD4F-C57665A2F263}"/>
          </ac:spMkLst>
        </pc:spChg>
        <pc:spChg chg="add mod">
          <ac:chgData name="LEOPOLDINA Vitković" userId="de5d8406-09fa-41fa-8d28-8a7ba852ce89" providerId="ADAL" clId="{E93E3444-0852-4BEA-BC58-BF484D764560}" dt="2019-04-05T15:32:54.732" v="87" actId="2711"/>
          <ac:spMkLst>
            <pc:docMk/>
            <pc:sldMk cId="1309777602" sldId="265"/>
            <ac:spMk id="5" creationId="{ED5E906C-3D13-440E-8C6E-8D62EBB16032}"/>
          </ac:spMkLst>
        </pc:spChg>
        <pc:picChg chg="add del mod">
          <ac:chgData name="LEOPOLDINA Vitković" userId="de5d8406-09fa-41fa-8d28-8a7ba852ce89" providerId="ADAL" clId="{E93E3444-0852-4BEA-BC58-BF484D764560}" dt="2019-04-10T08:17:03.724" v="606" actId="478"/>
          <ac:picMkLst>
            <pc:docMk/>
            <pc:sldMk cId="1309777602" sldId="265"/>
            <ac:picMk id="6" creationId="{FDC2FA4D-33E6-4D60-9236-17E5A69B77E5}"/>
          </ac:picMkLst>
        </pc:picChg>
        <pc:picChg chg="add mod">
          <ac:chgData name="LEOPOLDINA Vitković" userId="de5d8406-09fa-41fa-8d28-8a7ba852ce89" providerId="ADAL" clId="{E93E3444-0852-4BEA-BC58-BF484D764560}" dt="2019-04-10T08:17:10.754" v="609" actId="1076"/>
          <ac:picMkLst>
            <pc:docMk/>
            <pc:sldMk cId="1309777602" sldId="265"/>
            <ac:picMk id="8" creationId="{4AA978A9-04D5-4D22-9B25-C9AE6CF72841}"/>
          </ac:picMkLst>
        </pc:picChg>
        <pc:picChg chg="add mod">
          <ac:chgData name="LEOPOLDINA Vitković" userId="de5d8406-09fa-41fa-8d28-8a7ba852ce89" providerId="ADAL" clId="{E93E3444-0852-4BEA-BC58-BF484D764560}" dt="2019-04-10T08:23:18.199" v="621" actId="1076"/>
          <ac:picMkLst>
            <pc:docMk/>
            <pc:sldMk cId="1309777602" sldId="265"/>
            <ac:picMk id="10" creationId="{8EC51960-7E99-4DB7-8AC5-465B4845254A}"/>
          </ac:picMkLst>
        </pc:picChg>
      </pc:sldChg>
      <pc:sldChg chg="addSp modSp add mod setBg">
        <pc:chgData name="LEOPOLDINA Vitković" userId="de5d8406-09fa-41fa-8d28-8a7ba852ce89" providerId="ADAL" clId="{E93E3444-0852-4BEA-BC58-BF484D764560}" dt="2019-04-10T08:23:39.615" v="623" actId="1076"/>
        <pc:sldMkLst>
          <pc:docMk/>
          <pc:sldMk cId="2860109490" sldId="266"/>
        </pc:sldMkLst>
        <pc:spChg chg="mod">
          <ac:chgData name="LEOPOLDINA Vitković" userId="de5d8406-09fa-41fa-8d28-8a7ba852ce89" providerId="ADAL" clId="{E93E3444-0852-4BEA-BC58-BF484D764560}" dt="2019-04-10T08:17:56.761" v="615" actId="26606"/>
          <ac:spMkLst>
            <pc:docMk/>
            <pc:sldMk cId="2860109490" sldId="266"/>
            <ac:spMk id="2" creationId="{4253F763-C096-47E4-B6FE-4C873BDEB757}"/>
          </ac:spMkLst>
        </pc:spChg>
        <pc:spChg chg="mod">
          <ac:chgData name="LEOPOLDINA Vitković" userId="de5d8406-09fa-41fa-8d28-8a7ba852ce89" providerId="ADAL" clId="{E93E3444-0852-4BEA-BC58-BF484D764560}" dt="2019-04-10T08:18:06.266" v="619" actId="403"/>
          <ac:spMkLst>
            <pc:docMk/>
            <pc:sldMk cId="2860109490" sldId="266"/>
            <ac:spMk id="3" creationId="{FA840B98-1CAC-46F3-8DF5-94A3C53E7832}"/>
          </ac:spMkLst>
        </pc:spChg>
        <pc:picChg chg="add mod">
          <ac:chgData name="LEOPOLDINA Vitković" userId="de5d8406-09fa-41fa-8d28-8a7ba852ce89" providerId="ADAL" clId="{E93E3444-0852-4BEA-BC58-BF484D764560}" dt="2019-04-10T08:17:56.761" v="615" actId="26606"/>
          <ac:picMkLst>
            <pc:docMk/>
            <pc:sldMk cId="2860109490" sldId="266"/>
            <ac:picMk id="5" creationId="{570FBD57-78B4-4A96-B484-4AE0B8519D34}"/>
          </ac:picMkLst>
        </pc:picChg>
        <pc:picChg chg="add mod">
          <ac:chgData name="LEOPOLDINA Vitković" userId="de5d8406-09fa-41fa-8d28-8a7ba852ce89" providerId="ADAL" clId="{E93E3444-0852-4BEA-BC58-BF484D764560}" dt="2019-04-10T08:23:39.615" v="623" actId="1076"/>
          <ac:picMkLst>
            <pc:docMk/>
            <pc:sldMk cId="2860109490" sldId="266"/>
            <ac:picMk id="7" creationId="{FA48FAEE-58FD-4F90-ADAF-A6F696C82D71}"/>
          </ac:picMkLst>
        </pc:picChg>
      </pc:sldChg>
      <pc:sldChg chg="addSp modSp add">
        <pc:chgData name="LEOPOLDINA Vitković" userId="de5d8406-09fa-41fa-8d28-8a7ba852ce89" providerId="ADAL" clId="{E93E3444-0852-4BEA-BC58-BF484D764560}" dt="2019-04-10T08:25:12.702" v="632" actId="1076"/>
        <pc:sldMkLst>
          <pc:docMk/>
          <pc:sldMk cId="207188366" sldId="267"/>
        </pc:sldMkLst>
        <pc:spChg chg="mod">
          <ac:chgData name="LEOPOLDINA Vitković" userId="de5d8406-09fa-41fa-8d28-8a7ba852ce89" providerId="ADAL" clId="{E93E3444-0852-4BEA-BC58-BF484D764560}" dt="2019-04-05T15:34:40.037" v="136" actId="20577"/>
          <ac:spMkLst>
            <pc:docMk/>
            <pc:sldMk cId="207188366" sldId="267"/>
            <ac:spMk id="2" creationId="{5177D3C8-998A-45B4-88A2-8DC3A0BB2F9A}"/>
          </ac:spMkLst>
        </pc:spChg>
        <pc:spChg chg="mod">
          <ac:chgData name="LEOPOLDINA Vitković" userId="de5d8406-09fa-41fa-8d28-8a7ba852ce89" providerId="ADAL" clId="{E93E3444-0852-4BEA-BC58-BF484D764560}" dt="2019-04-07T08:00:11.482" v="450" actId="14100"/>
          <ac:spMkLst>
            <pc:docMk/>
            <pc:sldMk cId="207188366" sldId="267"/>
            <ac:spMk id="3" creationId="{52FC28EF-22C9-462C-A43D-478EFA0089CC}"/>
          </ac:spMkLst>
        </pc:spChg>
        <pc:picChg chg="add mod">
          <ac:chgData name="LEOPOLDINA Vitković" userId="de5d8406-09fa-41fa-8d28-8a7ba852ce89" providerId="ADAL" clId="{E93E3444-0852-4BEA-BC58-BF484D764560}" dt="2019-04-10T08:24:14.825" v="626" actId="1076"/>
          <ac:picMkLst>
            <pc:docMk/>
            <pc:sldMk cId="207188366" sldId="267"/>
            <ac:picMk id="5" creationId="{22BB0AF4-A7C4-4FAC-9A4E-C645D1085A1A}"/>
          </ac:picMkLst>
        </pc:picChg>
        <pc:picChg chg="add mod">
          <ac:chgData name="LEOPOLDINA Vitković" userId="de5d8406-09fa-41fa-8d28-8a7ba852ce89" providerId="ADAL" clId="{E93E3444-0852-4BEA-BC58-BF484D764560}" dt="2019-04-10T08:25:12.702" v="632" actId="1076"/>
          <ac:picMkLst>
            <pc:docMk/>
            <pc:sldMk cId="207188366" sldId="267"/>
            <ac:picMk id="7" creationId="{757182D3-9185-4332-9E6B-C86342B46987}"/>
          </ac:picMkLst>
        </pc:picChg>
      </pc:sldChg>
      <pc:sldChg chg="addSp delSp modSp add mod setBg">
        <pc:chgData name="LEOPOLDINA Vitković" userId="de5d8406-09fa-41fa-8d28-8a7ba852ce89" providerId="ADAL" clId="{E93E3444-0852-4BEA-BC58-BF484D764560}" dt="2019-04-11T11:09:55.072" v="831" actId="1076"/>
        <pc:sldMkLst>
          <pc:docMk/>
          <pc:sldMk cId="2963482482" sldId="268"/>
        </pc:sldMkLst>
        <pc:spChg chg="mod">
          <ac:chgData name="LEOPOLDINA Vitković" userId="de5d8406-09fa-41fa-8d28-8a7ba852ce89" providerId="ADAL" clId="{E93E3444-0852-4BEA-BC58-BF484D764560}" dt="2019-04-11T11:09:45.762" v="826" actId="1076"/>
          <ac:spMkLst>
            <pc:docMk/>
            <pc:sldMk cId="2963482482" sldId="268"/>
            <ac:spMk id="2" creationId="{02DF3E28-3F0A-4E8D-9A03-BD126723768F}"/>
          </ac:spMkLst>
        </pc:spChg>
        <pc:spChg chg="add del mod">
          <ac:chgData name="LEOPOLDINA Vitković" userId="de5d8406-09fa-41fa-8d28-8a7ba852ce89" providerId="ADAL" clId="{E93E3444-0852-4BEA-BC58-BF484D764560}" dt="2019-04-11T11:09:32.265" v="821"/>
          <ac:spMkLst>
            <pc:docMk/>
            <pc:sldMk cId="2963482482" sldId="268"/>
            <ac:spMk id="3" creationId="{99A47F32-9FEA-4880-B803-ED2566362483}"/>
          </ac:spMkLst>
        </pc:spChg>
        <pc:spChg chg="add del">
          <ac:chgData name="LEOPOLDINA Vitković" userId="de5d8406-09fa-41fa-8d28-8a7ba852ce89" providerId="ADAL" clId="{E93E3444-0852-4BEA-BC58-BF484D764560}" dt="2019-04-10T08:27:57.882" v="641" actId="26606"/>
          <ac:spMkLst>
            <pc:docMk/>
            <pc:sldMk cId="2963482482" sldId="268"/>
            <ac:spMk id="10" creationId="{46C2E80F-49A6-4372-B103-219D417A55ED}"/>
          </ac:spMkLst>
        </pc:spChg>
        <pc:spChg chg="add del">
          <ac:chgData name="LEOPOLDINA Vitković" userId="de5d8406-09fa-41fa-8d28-8a7ba852ce89" providerId="ADAL" clId="{E93E3444-0852-4BEA-BC58-BF484D764560}" dt="2019-04-10T08:28:04.897" v="643" actId="26606"/>
          <ac:spMkLst>
            <pc:docMk/>
            <pc:sldMk cId="2963482482" sldId="268"/>
            <ac:spMk id="12" creationId="{156189E5-8A3E-4CFD-B71B-CCD0F8495E56}"/>
          </ac:spMkLst>
        </pc:spChg>
        <pc:spChg chg="add del">
          <ac:chgData name="LEOPOLDINA Vitković" userId="de5d8406-09fa-41fa-8d28-8a7ba852ce89" providerId="ADAL" clId="{E93E3444-0852-4BEA-BC58-BF484D764560}" dt="2019-04-10T08:28:04.897" v="643" actId="26606"/>
          <ac:spMkLst>
            <pc:docMk/>
            <pc:sldMk cId="2963482482" sldId="268"/>
            <ac:spMk id="13" creationId="{BE95D989-81FA-4BAD-9AD5-E46CEDA91B36}"/>
          </ac:spMkLst>
        </pc:spChg>
        <pc:graphicFrameChg chg="add del">
          <ac:chgData name="LEOPOLDINA Vitković" userId="de5d8406-09fa-41fa-8d28-8a7ba852ce89" providerId="ADAL" clId="{E93E3444-0852-4BEA-BC58-BF484D764560}" dt="2019-04-10T08:27:57.882" v="641" actId="26606"/>
          <ac:graphicFrameMkLst>
            <pc:docMk/>
            <pc:sldMk cId="2963482482" sldId="268"/>
            <ac:graphicFrameMk id="6" creationId="{3D87F88A-4CE3-4557-88E3-19EF9375A031}"/>
          </ac:graphicFrameMkLst>
        </pc:graphicFrameChg>
        <pc:graphicFrameChg chg="add del">
          <ac:chgData name="LEOPOLDINA Vitković" userId="de5d8406-09fa-41fa-8d28-8a7ba852ce89" providerId="ADAL" clId="{E93E3444-0852-4BEA-BC58-BF484D764560}" dt="2019-04-10T08:28:04.897" v="643" actId="26606"/>
          <ac:graphicFrameMkLst>
            <pc:docMk/>
            <pc:sldMk cId="2963482482" sldId="268"/>
            <ac:graphicFrameMk id="14" creationId="{CB3C7B05-F2D9-4A75-B859-DBFA791BE822}"/>
          </ac:graphicFrameMkLst>
        </pc:graphicFrameChg>
        <pc:picChg chg="add mod">
          <ac:chgData name="LEOPOLDINA Vitković" userId="de5d8406-09fa-41fa-8d28-8a7ba852ce89" providerId="ADAL" clId="{E93E3444-0852-4BEA-BC58-BF484D764560}" dt="2019-04-11T11:09:55.072" v="831" actId="1076"/>
          <ac:picMkLst>
            <pc:docMk/>
            <pc:sldMk cId="2963482482" sldId="268"/>
            <ac:picMk id="5" creationId="{64036B6D-5B62-4E58-921A-D96E34A246BA}"/>
          </ac:picMkLst>
        </pc:picChg>
        <pc:picChg chg="add del mod">
          <ac:chgData name="LEOPOLDINA Vitković" userId="de5d8406-09fa-41fa-8d28-8a7ba852ce89" providerId="ADAL" clId="{E93E3444-0852-4BEA-BC58-BF484D764560}" dt="2019-04-10T08:27:09.878" v="637"/>
          <ac:picMkLst>
            <pc:docMk/>
            <pc:sldMk cId="2963482482" sldId="268"/>
            <ac:picMk id="5" creationId="{A3D63CF0-D86A-41A5-AA1A-DCFE58C777C6}"/>
          </ac:picMkLst>
        </pc:picChg>
      </pc:sldChg>
      <pc:sldChg chg="addSp modSp add">
        <pc:chgData name="LEOPOLDINA Vitković" userId="de5d8406-09fa-41fa-8d28-8a7ba852ce89" providerId="ADAL" clId="{E93E3444-0852-4BEA-BC58-BF484D764560}" dt="2019-04-10T08:34:33.420" v="752" actId="20577"/>
        <pc:sldMkLst>
          <pc:docMk/>
          <pc:sldMk cId="515071534" sldId="269"/>
        </pc:sldMkLst>
        <pc:spChg chg="mod">
          <ac:chgData name="LEOPOLDINA Vitković" userId="de5d8406-09fa-41fa-8d28-8a7ba852ce89" providerId="ADAL" clId="{E93E3444-0852-4BEA-BC58-BF484D764560}" dt="2019-04-09T17:45:10.104" v="545" actId="1076"/>
          <ac:spMkLst>
            <pc:docMk/>
            <pc:sldMk cId="515071534" sldId="269"/>
            <ac:spMk id="2" creationId="{DF05C741-65AA-4D4A-B4C6-AF21710AA208}"/>
          </ac:spMkLst>
        </pc:spChg>
        <pc:spChg chg="mod">
          <ac:chgData name="LEOPOLDINA Vitković" userId="de5d8406-09fa-41fa-8d28-8a7ba852ce89" providerId="ADAL" clId="{E93E3444-0852-4BEA-BC58-BF484D764560}" dt="2019-04-10T08:34:33.420" v="752" actId="20577"/>
          <ac:spMkLst>
            <pc:docMk/>
            <pc:sldMk cId="515071534" sldId="269"/>
            <ac:spMk id="3" creationId="{F668F720-F677-432A-9818-D2CB7E6B2E0A}"/>
          </ac:spMkLst>
        </pc:spChg>
        <pc:picChg chg="add mod">
          <ac:chgData name="LEOPOLDINA Vitković" userId="de5d8406-09fa-41fa-8d28-8a7ba852ce89" providerId="ADAL" clId="{E93E3444-0852-4BEA-BC58-BF484D764560}" dt="2019-04-10T08:27:18.064" v="639" actId="1076"/>
          <ac:picMkLst>
            <pc:docMk/>
            <pc:sldMk cId="515071534" sldId="269"/>
            <ac:picMk id="4" creationId="{FC63CFC4-833E-4CFA-BBA2-65A261DAF6B6}"/>
          </ac:picMkLst>
        </pc:picChg>
      </pc:sldChg>
      <pc:sldChg chg="modSp add">
        <pc:chgData name="LEOPOLDINA Vitković" userId="de5d8406-09fa-41fa-8d28-8a7ba852ce89" providerId="ADAL" clId="{E93E3444-0852-4BEA-BC58-BF484D764560}" dt="2019-04-07T07:37:53.595" v="305" actId="12"/>
        <pc:sldMkLst>
          <pc:docMk/>
          <pc:sldMk cId="658985795" sldId="271"/>
        </pc:sldMkLst>
        <pc:spChg chg="mod">
          <ac:chgData name="LEOPOLDINA Vitković" userId="de5d8406-09fa-41fa-8d28-8a7ba852ce89" providerId="ADAL" clId="{E93E3444-0852-4BEA-BC58-BF484D764560}" dt="2019-04-07T07:37:53.595" v="305" actId="12"/>
          <ac:spMkLst>
            <pc:docMk/>
            <pc:sldMk cId="658985795" sldId="271"/>
            <ac:spMk id="3" creationId="{72D715B6-6557-4303-B64D-362FC404C010}"/>
          </ac:spMkLst>
        </pc:spChg>
      </pc:sldChg>
      <pc:sldChg chg="addSp delSp modSp add mod setBg">
        <pc:chgData name="LEOPOLDINA Vitković" userId="de5d8406-09fa-41fa-8d28-8a7ba852ce89" providerId="ADAL" clId="{E93E3444-0852-4BEA-BC58-BF484D764560}" dt="2019-04-10T08:36:00.540" v="786" actId="1076"/>
        <pc:sldMkLst>
          <pc:docMk/>
          <pc:sldMk cId="3063277072" sldId="272"/>
        </pc:sldMkLst>
        <pc:spChg chg="del mod ord">
          <ac:chgData name="LEOPOLDINA Vitković" userId="de5d8406-09fa-41fa-8d28-8a7ba852ce89" providerId="ADAL" clId="{E93E3444-0852-4BEA-BC58-BF484D764560}" dt="2019-04-10T08:35:27.095" v="769"/>
          <ac:spMkLst>
            <pc:docMk/>
            <pc:sldMk cId="3063277072" sldId="272"/>
            <ac:spMk id="2" creationId="{520382FE-96D1-444C-B686-061CA1AF1EB3}"/>
          </ac:spMkLst>
        </pc:spChg>
        <pc:spChg chg="del">
          <ac:chgData name="LEOPOLDINA Vitković" userId="de5d8406-09fa-41fa-8d28-8a7ba852ce89" providerId="ADAL" clId="{E93E3444-0852-4BEA-BC58-BF484D764560}" dt="2019-04-10T08:32:47.586" v="678"/>
          <ac:spMkLst>
            <pc:docMk/>
            <pc:sldMk cId="3063277072" sldId="272"/>
            <ac:spMk id="3" creationId="{F8B6EB56-BFD4-4FCA-95CB-66E3491B0F3D}"/>
          </ac:spMkLst>
        </pc:spChg>
        <pc:spChg chg="add mod">
          <ac:chgData name="LEOPOLDINA Vitković" userId="de5d8406-09fa-41fa-8d28-8a7ba852ce89" providerId="ADAL" clId="{E93E3444-0852-4BEA-BC58-BF484D764560}" dt="2019-04-10T08:36:00.540" v="786" actId="1076"/>
          <ac:spMkLst>
            <pc:docMk/>
            <pc:sldMk cId="3063277072" sldId="272"/>
            <ac:spMk id="6" creationId="{F5DED718-4792-4E61-934E-E0BFA5E07056}"/>
          </ac:spMkLst>
        </pc:spChg>
        <pc:spChg chg="add del">
          <ac:chgData name="LEOPOLDINA Vitković" userId="de5d8406-09fa-41fa-8d28-8a7ba852ce89" providerId="ADAL" clId="{E93E3444-0852-4BEA-BC58-BF484D764560}" dt="2019-04-10T08:34:53.290" v="755" actId="26606"/>
          <ac:spMkLst>
            <pc:docMk/>
            <pc:sldMk cId="3063277072" sldId="272"/>
            <ac:spMk id="11" creationId="{577D1452-F0B7-431E-9A24-D3F7103D8510}"/>
          </ac:spMkLst>
        </pc:spChg>
        <pc:spChg chg="add del">
          <ac:chgData name="LEOPOLDINA Vitković" userId="de5d8406-09fa-41fa-8d28-8a7ba852ce89" providerId="ADAL" clId="{E93E3444-0852-4BEA-BC58-BF484D764560}" dt="2019-04-10T08:34:53.290" v="755" actId="26606"/>
          <ac:spMkLst>
            <pc:docMk/>
            <pc:sldMk cId="3063277072" sldId="272"/>
            <ac:spMk id="13" creationId="{A660F4F9-5DF5-4F15-BE6A-CD8648BB1148}"/>
          </ac:spMkLst>
        </pc:spChg>
        <pc:spChg chg="add del">
          <ac:chgData name="LEOPOLDINA Vitković" userId="de5d8406-09fa-41fa-8d28-8a7ba852ce89" providerId="ADAL" clId="{E93E3444-0852-4BEA-BC58-BF484D764560}" dt="2019-04-10T08:34:54.337" v="757" actId="26606"/>
          <ac:spMkLst>
            <pc:docMk/>
            <pc:sldMk cId="3063277072" sldId="272"/>
            <ac:spMk id="15" creationId="{867D4867-5BA7-4462-B2F6-A23F4A622AA7}"/>
          </ac:spMkLst>
        </pc:spChg>
        <pc:spChg chg="add del">
          <ac:chgData name="LEOPOLDINA Vitković" userId="de5d8406-09fa-41fa-8d28-8a7ba852ce89" providerId="ADAL" clId="{E93E3444-0852-4BEA-BC58-BF484D764560}" dt="2019-04-10T08:35:01.570" v="759" actId="26606"/>
          <ac:spMkLst>
            <pc:docMk/>
            <pc:sldMk cId="3063277072" sldId="272"/>
            <ac:spMk id="17" creationId="{2B1D4F77-A17C-43D7-B7FA-545148E4E93D}"/>
          </ac:spMkLst>
        </pc:spChg>
        <pc:picChg chg="add mod ord">
          <ac:chgData name="LEOPOLDINA Vitković" userId="de5d8406-09fa-41fa-8d28-8a7ba852ce89" providerId="ADAL" clId="{E93E3444-0852-4BEA-BC58-BF484D764560}" dt="2019-04-10T08:35:52.261" v="778" actId="1076"/>
          <ac:picMkLst>
            <pc:docMk/>
            <pc:sldMk cId="3063277072" sldId="272"/>
            <ac:picMk id="5" creationId="{7CF2A82C-22E6-4FAB-9C93-13C9897AAAA7}"/>
          </ac:picMkLst>
        </pc:picChg>
      </pc:sldChg>
      <pc:sldChg chg="addSp delSp modSp add del">
        <pc:chgData name="LEOPOLDINA Vitković" userId="de5d8406-09fa-41fa-8d28-8a7ba852ce89" providerId="ADAL" clId="{E93E3444-0852-4BEA-BC58-BF484D764560}" dt="2019-04-13T14:02:27.457" v="897" actId="2696"/>
        <pc:sldMkLst>
          <pc:docMk/>
          <pc:sldMk cId="2342903900" sldId="273"/>
        </pc:sldMkLst>
        <pc:spChg chg="del mod">
          <ac:chgData name="LEOPOLDINA Vitković" userId="de5d8406-09fa-41fa-8d28-8a7ba852ce89" providerId="ADAL" clId="{E93E3444-0852-4BEA-BC58-BF484D764560}" dt="2019-04-11T13:30:40.441" v="844"/>
          <ac:spMkLst>
            <pc:docMk/>
            <pc:sldMk cId="2342903900" sldId="273"/>
            <ac:spMk id="2" creationId="{18D01193-02CE-4B35-BAEC-33610F998F7E}"/>
          </ac:spMkLst>
        </pc:spChg>
        <pc:spChg chg="del">
          <ac:chgData name="LEOPOLDINA Vitković" userId="de5d8406-09fa-41fa-8d28-8a7ba852ce89" providerId="ADAL" clId="{E93E3444-0852-4BEA-BC58-BF484D764560}" dt="2019-04-11T13:27:40.905" v="833"/>
          <ac:spMkLst>
            <pc:docMk/>
            <pc:sldMk cId="2342903900" sldId="273"/>
            <ac:spMk id="3" creationId="{9B09B993-C46C-42B0-BA73-B8EA45FDF08C}"/>
          </ac:spMkLst>
        </pc:spChg>
        <pc:spChg chg="add mod">
          <ac:chgData name="LEOPOLDINA Vitković" userId="de5d8406-09fa-41fa-8d28-8a7ba852ce89" providerId="ADAL" clId="{E93E3444-0852-4BEA-BC58-BF484D764560}" dt="2019-04-11T13:30:40.441" v="844"/>
          <ac:spMkLst>
            <pc:docMk/>
            <pc:sldMk cId="2342903900" sldId="273"/>
            <ac:spMk id="6" creationId="{8A54A27C-3B70-4456-922C-8E6AA79E64D1}"/>
          </ac:spMkLst>
        </pc:spChg>
        <pc:picChg chg="add mod">
          <ac:chgData name="LEOPOLDINA Vitković" userId="de5d8406-09fa-41fa-8d28-8a7ba852ce89" providerId="ADAL" clId="{E93E3444-0852-4BEA-BC58-BF484D764560}" dt="2019-04-11T13:31:13.172" v="853" actId="1076"/>
          <ac:picMkLst>
            <pc:docMk/>
            <pc:sldMk cId="2342903900" sldId="273"/>
            <ac:picMk id="5" creationId="{8610221D-72F4-4F51-8999-42CD44950556}"/>
          </ac:picMkLst>
        </pc:picChg>
      </pc:sldChg>
      <pc:sldChg chg="addSp delSp modSp add">
        <pc:chgData name="LEOPOLDINA Vitković" userId="de5d8406-09fa-41fa-8d28-8a7ba852ce89" providerId="ADAL" clId="{E93E3444-0852-4BEA-BC58-BF484D764560}" dt="2019-04-13T05:45:38.198" v="895" actId="1076"/>
        <pc:sldMkLst>
          <pc:docMk/>
          <pc:sldMk cId="3867925447" sldId="274"/>
        </pc:sldMkLst>
        <pc:spChg chg="mod">
          <ac:chgData name="LEOPOLDINA Vitković" userId="de5d8406-09fa-41fa-8d28-8a7ba852ce89" providerId="ADAL" clId="{E93E3444-0852-4BEA-BC58-BF484D764560}" dt="2019-04-13T05:45:33.574" v="893" actId="404"/>
          <ac:spMkLst>
            <pc:docMk/>
            <pc:sldMk cId="3867925447" sldId="274"/>
            <ac:spMk id="2" creationId="{C40D013E-C12F-4C7B-8A69-E4606CA91AAA}"/>
          </ac:spMkLst>
        </pc:spChg>
        <pc:spChg chg="del">
          <ac:chgData name="LEOPOLDINA Vitković" userId="de5d8406-09fa-41fa-8d28-8a7ba852ce89" providerId="ADAL" clId="{E93E3444-0852-4BEA-BC58-BF484D764560}" dt="2019-04-13T05:45:14.454" v="871"/>
          <ac:spMkLst>
            <pc:docMk/>
            <pc:sldMk cId="3867925447" sldId="274"/>
            <ac:spMk id="3" creationId="{FF3BA134-FA2B-4BE3-8898-463D5D6BB454}"/>
          </ac:spMkLst>
        </pc:spChg>
        <pc:picChg chg="add mod">
          <ac:chgData name="LEOPOLDINA Vitković" userId="de5d8406-09fa-41fa-8d28-8a7ba852ce89" providerId="ADAL" clId="{E93E3444-0852-4BEA-BC58-BF484D764560}" dt="2019-04-13T05:45:38.198" v="895" actId="1076"/>
          <ac:picMkLst>
            <pc:docMk/>
            <pc:sldMk cId="3867925447" sldId="274"/>
            <ac:picMk id="4" creationId="{831E72A0-3669-4244-BB3D-5BA3B136AE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A5B3A-C4EC-4679-A37C-33B2D87AFBF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F97DB-AD40-49E4-B09F-2DA50806F4B7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06C9860-2BAF-4373-A6AC-CCA82EB42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98D0E68C-42E8-4E2B-8DDD-11E557FDF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F1091A3-6A26-45E2-817A-0A390754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81EEE1A-F14E-48BF-AC35-D0972531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7191BA7-585F-4BE1-B0FE-E2B6A53E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243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55A3D1-3964-491D-B918-E44A9B7E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2581C157-F3C1-4F2C-BF3F-E52BBB133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9620713-6EE3-4F2B-AA2A-ACBD5AE2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02F5D57-A5F0-4270-ADFD-86BC0B9E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2E43A19-6685-425F-8329-C9FE0EF5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9986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5E0643BF-1637-4723-8E86-9D79438F8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6BD7B957-7FE5-48C5-B2EE-942EB0375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3A32E2C-A0E0-4427-BF7F-B5BBE675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F6FF281-30B3-4162-A256-190727AC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51B001C-BBE8-4E21-A694-65EF566E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8076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74467A9-4720-4D52-BDB1-889596C0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AC54057-7AFF-4FB7-8737-EFBBE8FE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0266557-D3FB-4F82-9E34-26E10CCA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62CB295-48C3-408C-8C62-3656D1CD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03E7800-8E5F-4837-9721-D9EDE9EE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5388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C15A9AE-2F4F-4A81-9BD3-A33CF749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DD7520C-526A-41A8-8BB7-5FE816FAF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F6486EC-4E56-4657-9B6C-2098645F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B5F6133-1163-434E-8FE5-BED203FA8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6F18CFD-679F-49E5-9FB1-44502B28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9211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B9541A-7456-46CB-81A5-17DB21FBC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0B05940-1752-4D21-8BEF-6E123434D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0B4CBBB0-3201-40E7-86A4-F679F303F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7AE6A304-CCE4-46FA-90F9-69D73133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624BFC4F-DB86-4EEA-B204-DEAFEDAA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1FD0F1CE-577B-4B90-BAC3-C59145D3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8450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5684CC4-B925-4A79-854D-09F12928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B220A62-036D-4F64-A143-D5B06E86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968ACABD-027B-4F49-9085-334DF4516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3A804DEF-28BA-4C6D-811F-2C4C20E7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AFF4ED8F-E025-491E-9EBD-9885602ED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E4E1066E-1D67-407B-A1CA-9BBFC169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F07AE880-2089-43E2-8D23-1994F338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8F3E1F3A-2629-4C7E-BB66-805FAA0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5899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9539050-0B72-4971-8FF8-857FB383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DA1DBF73-C3AB-49F8-ADA3-3A04DA62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D0A678F6-6536-4C61-9C88-B5E02A53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6799CF83-2699-47FB-9143-818CC6CE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6217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3D1D13A6-C47D-4642-AAA6-5ADC3C8C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D6B74541-7EDC-45AC-BA44-60701B15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CBE6C4D3-8684-436A-91B6-E41C32F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4346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B732337-32A2-4DB8-9747-804CD9F45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78FA7F7-6474-4EF4-AE95-C85454153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67018127-4723-4471-82C6-3902A1C35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2E89FE6-6050-4817-834C-011AE889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044D172D-BB40-4C08-B90A-81784782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9924B1C-442C-4526-8939-3C6E1E2C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557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DF5791F-553A-4A56-8B5F-6E882CBD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AF297D22-6B90-43C8-9053-FF52970BE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001CEB6D-61FC-45CC-898E-E08D65853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3FFD0C4-1CC6-4FE6-9AF1-60E9CBE1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046290DA-351E-48BF-9E20-01A71926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04486831-2487-4E16-A35D-F90D9D40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0344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1AD8F94-7D9C-49F6-B4FA-94EE6DC99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D2B626A-C09C-4DC1-85E4-DEF326619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3BAD97B-E20C-4B2F-BCB2-16E5DD609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47AE9-CCF5-4F23-BFC9-F5B463F10142}" type="datetimeFigureOut">
              <a:rPr lang="hr-HR" smtClean="0"/>
              <a:pPr/>
              <a:t>6.8.2019.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A726DB9-6AAF-459F-833A-649CFA3DD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371AD33-4BFF-46A2-BA11-D725FD96C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0C79-CE3D-4743-8589-9DBA1574557D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7" name="Picture 5" descr="samo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457200" cy="42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1C3F0A15-7DF0-467D-AE8B-B81686614F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0628010" y="0"/>
            <a:ext cx="156399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52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watch?v=p4z5xd10n1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3154b440-1f69-4e7b-93ed-4cd563d35059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3154b440-1f69-4e7b-93ed-4cd563d3505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e-sfera.hr/dodatni-digitalni-sadrzaji/3154b440-1f69-4e7b-93ed-4cd563d35059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e-sfera.hr/dodatni-digitalni-sadrzaji/3154b440-1f69-4e7b-93ed-4cd563d35059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watch?v=p9sy4pr5t1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www.e-sfera.hr/dodatni-digitalni-sadrzaji/3154b440-1f69-4e7b-93ed-4cd563d3505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learningapps.org/watch?v=pvt5hf2w519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hyperlink" Target="https://www.e-sfera.hr/dodatni-digitalni-sadrzaji/3154b440-1f69-4e7b-93ed-4cd563d3505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watch?v=p28rhph0k19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3154b440-1f69-4e7b-93ed-4cd563d3505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774E733-0D79-46A6-A2FF-1512B0AC70D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738264" y="540310"/>
            <a:ext cx="3999400" cy="4956283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4818DC0-58B6-48EC-BAC0-5E5323FC9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816" y="5611438"/>
            <a:ext cx="9034585" cy="1013536"/>
          </a:xfrm>
        </p:spPr>
        <p:txBody>
          <a:bodyPr/>
          <a:lstStyle/>
          <a:p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Što nam omogućuje kretanje </a:t>
            </a: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81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AA978A9-04D5-4D22-9B25-C9AE6CF728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453419"/>
            <a:ext cx="5184250" cy="540458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E257320-FD97-4BE7-A63A-87774225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1" y="917118"/>
            <a:ext cx="5332395" cy="2319060"/>
          </a:xfrm>
        </p:spPr>
        <p:txBody>
          <a:bodyPr>
            <a:no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hr-HR" sz="3200" dirty="0" smtClean="0"/>
              <a:t>grade mišiće vezane uz kosti </a:t>
            </a:r>
            <a:endParaRPr lang="hr-HR" sz="3200" dirty="0"/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hr-HR" sz="3200" dirty="0" smtClean="0"/>
              <a:t>pod </a:t>
            </a:r>
            <a:r>
              <a:rPr lang="hr-HR" sz="3200" dirty="0"/>
              <a:t>kontrolom volje </a:t>
            </a:r>
            <a:endParaRPr lang="hr-HR" sz="3200" dirty="0" smtClean="0"/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hr-HR" sz="3200" dirty="0" smtClean="0"/>
              <a:t>poprečno prugasti mišići tetivama su povezani uz kosti </a:t>
            </a:r>
            <a:endParaRPr lang="hr-HR" sz="32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ED5E906C-3D13-440E-8C6E-8D62EBB16032}"/>
              </a:ext>
            </a:extLst>
          </p:cNvPr>
          <p:cNvSpPr txBox="1"/>
          <p:nvPr/>
        </p:nvSpPr>
        <p:spPr>
          <a:xfrm>
            <a:off x="0" y="867825"/>
            <a:ext cx="3505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Poprečnoprugasto</a:t>
            </a:r>
          </a:p>
        </p:txBody>
      </p:sp>
      <p:pic>
        <p:nvPicPr>
          <p:cNvPr id="11" name="Picture 10" descr="shutterstock_615645569.jpg"/>
          <p:cNvPicPr>
            <a:picLocks noChangeAspect="1"/>
          </p:cNvPicPr>
          <p:nvPr/>
        </p:nvPicPr>
        <p:blipFill>
          <a:blip r:embed="rId3" cstate="print"/>
          <a:srcRect l="41073" t="54492" r="31015" b="8174"/>
          <a:stretch>
            <a:fillRect/>
          </a:stretch>
        </p:blipFill>
        <p:spPr>
          <a:xfrm>
            <a:off x="7513982" y="3904084"/>
            <a:ext cx="2552369" cy="2560320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D4D42E1D-718C-4FD8-B248-297EF18703F4}"/>
              </a:ext>
            </a:extLst>
          </p:cNvPr>
          <p:cNvSpPr txBox="1">
            <a:spLocks/>
          </p:cNvSpPr>
          <p:nvPr/>
        </p:nvSpPr>
        <p:spPr>
          <a:xfrm>
            <a:off x="4102873" y="0"/>
            <a:ext cx="2806284" cy="83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chemeClr val="accent4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Mišićna</a:t>
            </a:r>
            <a:r>
              <a:rPr kumimoji="0" lang="hr-HR" sz="44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chemeClr val="accent4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 tkiva</a:t>
            </a:r>
            <a:endParaRPr kumimoji="0" lang="hr-HR" sz="4400" b="0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>
                <a:solidFill>
                  <a:schemeClr val="accent4">
                    <a:lumMod val="75000"/>
                  </a:schemeClr>
                </a:solidFill>
              </a:u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7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253F763-C096-47E4-B6FE-4C873BDE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797" y="1169669"/>
            <a:ext cx="4027371" cy="640838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chemeClr val="accent4">
                    <a:lumMod val="75000"/>
                  </a:schemeClr>
                </a:solidFill>
              </a:rPr>
              <a:t>Srčano mišićno tkivo</a:t>
            </a:r>
            <a:endParaRPr lang="hr-HR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A840B98-1CAC-46F3-8DF5-94A3C53E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0" y="1771430"/>
            <a:ext cx="4454516" cy="1141047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hr-HR" sz="3200" dirty="0"/>
              <a:t>gradi srce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hr-HR" sz="3200" dirty="0"/>
              <a:t>nije pod kontrolom </a:t>
            </a:r>
            <a:r>
              <a:rPr lang="hr-HR" sz="3200" dirty="0" smtClean="0"/>
              <a:t>volje</a:t>
            </a:r>
            <a:endParaRPr lang="hr-HR" sz="3200" dirty="0"/>
          </a:p>
        </p:txBody>
      </p:sp>
      <p:pic>
        <p:nvPicPr>
          <p:cNvPr id="5" name="Slika 4" descr="Slika na kojoj se prikazuje hrana, snijeg, crveno&#10;&#10;Opis je automatski generiran">
            <a:extLst>
              <a:ext uri="{FF2B5EF4-FFF2-40B4-BE49-F238E27FC236}">
                <a16:creationId xmlns:a16="http://schemas.microsoft.com/office/drawing/2014/main" xmlns="" id="{570FBD57-78B4-4A96-B484-4AE0B8519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40247" y="1277699"/>
            <a:ext cx="5851753" cy="4719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hutterstock_615645569.jpg"/>
          <p:cNvPicPr>
            <a:picLocks noChangeAspect="1"/>
          </p:cNvPicPr>
          <p:nvPr/>
        </p:nvPicPr>
        <p:blipFill>
          <a:blip r:embed="rId3" cstate="print"/>
          <a:srcRect l="41111" t="6838" r="30940" b="56354"/>
          <a:stretch>
            <a:fillRect/>
          </a:stretch>
        </p:blipFill>
        <p:spPr>
          <a:xfrm>
            <a:off x="1565794" y="3327247"/>
            <a:ext cx="2555631" cy="2524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D4D42E1D-718C-4FD8-B248-297EF18703F4}"/>
              </a:ext>
            </a:extLst>
          </p:cNvPr>
          <p:cNvSpPr txBox="1">
            <a:spLocks/>
          </p:cNvSpPr>
          <p:nvPr/>
        </p:nvSpPr>
        <p:spPr>
          <a:xfrm>
            <a:off x="4102873" y="0"/>
            <a:ext cx="2806284" cy="83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chemeClr val="accent4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Mišićna</a:t>
            </a:r>
            <a:r>
              <a:rPr kumimoji="0" lang="hr-HR" sz="44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chemeClr val="accent4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 tkiva</a:t>
            </a:r>
            <a:endParaRPr kumimoji="0" lang="hr-HR" sz="4400" b="0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>
                <a:solidFill>
                  <a:schemeClr val="accent4">
                    <a:lumMod val="75000"/>
                  </a:schemeClr>
                </a:solidFill>
              </a:u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109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77D3C8-998A-45B4-88A2-8DC3A0BB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051" y="999571"/>
            <a:ext cx="4196338" cy="664307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accent4">
                    <a:lumMod val="75000"/>
                  </a:schemeClr>
                </a:solidFill>
              </a:rPr>
              <a:t>Glatko mišićno tkivo</a:t>
            </a:r>
            <a:endParaRPr lang="hr-H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Slika 6" descr="Slika na kojoj se prikazuje beskralješnjak, životinja, mješinac&#10;&#10;Opis je automatski generiran">
            <a:extLst>
              <a:ext uri="{FF2B5EF4-FFF2-40B4-BE49-F238E27FC236}">
                <a16:creationId xmlns:a16="http://schemas.microsoft.com/office/drawing/2014/main" xmlns="" id="{757182D3-9185-4332-9E6B-C86342B469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60" t="6687" r="21112" b="6640"/>
          <a:stretch>
            <a:fillRect/>
          </a:stretch>
        </p:blipFill>
        <p:spPr>
          <a:xfrm>
            <a:off x="523631" y="1016008"/>
            <a:ext cx="2782275" cy="4888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2FC28EF-22C9-462C-A43D-478EFA00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268" y="1753456"/>
            <a:ext cx="5721650" cy="1232031"/>
          </a:xfrm>
        </p:spPr>
        <p:txBody>
          <a:bodyPr/>
          <a:lstStyle/>
          <a:p>
            <a:pPr algn="ctr"/>
            <a:r>
              <a:rPr lang="hr-HR" sz="3200" dirty="0"/>
              <a:t>gradi stijenke unutarnjih organa</a:t>
            </a:r>
          </a:p>
          <a:p>
            <a:pPr algn="ctr"/>
            <a:r>
              <a:rPr lang="hr-HR" sz="3200" dirty="0"/>
              <a:t>nije pod kontrolom </a:t>
            </a:r>
            <a:r>
              <a:rPr lang="hr-HR" sz="3200" dirty="0" smtClean="0"/>
              <a:t>volje</a:t>
            </a:r>
            <a:endParaRPr lang="hr-HR" dirty="0"/>
          </a:p>
        </p:txBody>
      </p:sp>
      <p:pic>
        <p:nvPicPr>
          <p:cNvPr id="10" name="Picture 9" descr="shutterstock_615645569.jpg"/>
          <p:cNvPicPr>
            <a:picLocks noChangeAspect="1"/>
          </p:cNvPicPr>
          <p:nvPr/>
        </p:nvPicPr>
        <p:blipFill>
          <a:blip r:embed="rId3" cstate="print"/>
          <a:srcRect l="66239" t="30541" r="5812" b="31852"/>
          <a:stretch>
            <a:fillRect/>
          </a:stretch>
        </p:blipFill>
        <p:spPr>
          <a:xfrm>
            <a:off x="6314831" y="3094892"/>
            <a:ext cx="2555631" cy="25790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D4D42E1D-718C-4FD8-B248-297EF18703F4}"/>
              </a:ext>
            </a:extLst>
          </p:cNvPr>
          <p:cNvSpPr txBox="1">
            <a:spLocks/>
          </p:cNvSpPr>
          <p:nvPr/>
        </p:nvSpPr>
        <p:spPr>
          <a:xfrm>
            <a:off x="4501458" y="0"/>
            <a:ext cx="2806284" cy="83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chemeClr val="accent4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Mišićna</a:t>
            </a:r>
            <a:r>
              <a:rPr kumimoji="0" lang="hr-HR" sz="44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chemeClr val="accent4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 tkiva</a:t>
            </a:r>
            <a:endParaRPr kumimoji="0" lang="hr-HR" sz="4400" b="0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>
                <a:solidFill>
                  <a:schemeClr val="accent4">
                    <a:lumMod val="75000"/>
                  </a:schemeClr>
                </a:solidFill>
              </a:u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8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DF3E28-3F0A-4E8D-9A03-BD126723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522" y="0"/>
            <a:ext cx="3265897" cy="797169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rgbClr val="FF0066"/>
                </a:solidFill>
              </a:rPr>
              <a:t>Dijelovi mišića</a:t>
            </a:r>
            <a:r>
              <a:rPr lang="hr-HR" dirty="0">
                <a:solidFill>
                  <a:srgbClr val="FF0066"/>
                </a:solidFill>
              </a:rPr>
              <a:t> </a:t>
            </a:r>
          </a:p>
        </p:txBody>
      </p:sp>
      <p:pic>
        <p:nvPicPr>
          <p:cNvPr id="5" name="Slika 4" descr="Slika na kojoj se prikazuje glazba&#10;&#10;Opis je automatski generiran">
            <a:extLst>
              <a:ext uri="{FF2B5EF4-FFF2-40B4-BE49-F238E27FC236}">
                <a16:creationId xmlns:a16="http://schemas.microsoft.com/office/drawing/2014/main" xmlns="" id="{64036B6D-5B62-4E58-921A-D96E34A246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9793" y="758093"/>
            <a:ext cx="7076551" cy="480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4485251" y="5770290"/>
            <a:ext cx="3083422" cy="748569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xmlns="" id="{C31216E6-B7A0-4B74-AA14-B9F161DEB1C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782" y="5582511"/>
            <a:ext cx="553478" cy="53322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20672" y="5976234"/>
            <a:ext cx="296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hlinkClick r:id="rId4"/>
              </a:rPr>
              <a:t>Provjeri znanje - Građa mišića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634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C63CFC4-833E-4CFA-BBA2-65A261DAF6B6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81969" y="574444"/>
            <a:ext cx="6010031" cy="6010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05C741-65AA-4D4A-B4C6-AF21710A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761" y="473392"/>
            <a:ext cx="3574747" cy="695569"/>
          </a:xfrm>
        </p:spPr>
        <p:txBody>
          <a:bodyPr/>
          <a:lstStyle/>
          <a:p>
            <a:pPr lvl="0">
              <a:defRPr/>
            </a:pPr>
            <a:r>
              <a:rPr lang="hr-HR" b="1" u="sng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chemeClr val="accent4">
                      <a:lumMod val="75000"/>
                    </a:schemeClr>
                  </a:solidFill>
                </a:uFill>
              </a:rPr>
              <a:t>Svojstva mišića</a:t>
            </a:r>
            <a:endParaRPr lang="hr-HR" u="sng" dirty="0">
              <a:solidFill>
                <a:schemeClr val="accent2">
                  <a:lumMod val="75000"/>
                </a:schemeClr>
              </a:solidFill>
              <a:uFill>
                <a:solidFill>
                  <a:schemeClr val="accent4">
                    <a:lumMod val="75000"/>
                  </a:schemeClr>
                </a:solidFill>
              </a:u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668F720-F677-432A-9818-D2CB7E6B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946" y="1330074"/>
            <a:ext cx="3313723" cy="4031281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sz="3200" dirty="0"/>
              <a:t>stezanje</a:t>
            </a:r>
          </a:p>
          <a:p>
            <a:pPr algn="ctr"/>
            <a:r>
              <a:rPr lang="hr-HR" sz="3200" dirty="0"/>
              <a:t>skraćivanje</a:t>
            </a:r>
          </a:p>
          <a:p>
            <a:pPr algn="ctr"/>
            <a:r>
              <a:rPr lang="hr-HR" sz="3200" dirty="0"/>
              <a:t>izdržljivost</a:t>
            </a:r>
          </a:p>
          <a:p>
            <a:pPr algn="ctr"/>
            <a:r>
              <a:rPr lang="hr-HR" sz="3200" dirty="0"/>
              <a:t>elastičnost</a:t>
            </a:r>
          </a:p>
          <a:p>
            <a:pPr algn="ctr"/>
            <a:r>
              <a:rPr lang="hr-HR" sz="3200" dirty="0" err="1"/>
              <a:t>podražljivost</a:t>
            </a:r>
            <a:endParaRPr lang="hr-HR" sz="3200" dirty="0"/>
          </a:p>
          <a:p>
            <a:pPr algn="ctr"/>
            <a:r>
              <a:rPr lang="hr-HR" sz="3200" dirty="0"/>
              <a:t>provodljivost</a:t>
            </a:r>
          </a:p>
          <a:p>
            <a:pPr algn="ctr"/>
            <a:r>
              <a:rPr lang="hr-HR" sz="3200" dirty="0"/>
              <a:t>za rad potrebna energija - </a:t>
            </a:r>
            <a:r>
              <a:rPr lang="hr-HR" sz="3200" dirty="0" smtClean="0"/>
              <a:t>glukoza</a:t>
            </a:r>
            <a:endParaRPr lang="hr-HR" sz="3200" dirty="0"/>
          </a:p>
          <a:p>
            <a:endParaRPr lang="hr-HR" sz="3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613E851-8DC2-4FE0-AB84-C981D487EF6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t="9762" b="6381"/>
          <a:stretch>
            <a:fillRect/>
          </a:stretch>
        </p:blipFill>
        <p:spPr>
          <a:xfrm>
            <a:off x="1234752" y="5654439"/>
            <a:ext cx="758171" cy="668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4189" y="5752123"/>
            <a:ext cx="23524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3200" dirty="0" smtClean="0">
                <a:solidFill>
                  <a:prstClr val="black"/>
                </a:solidFill>
                <a:hlinkClick r:id="rId4"/>
              </a:rPr>
              <a:t>Zanimljivosti</a:t>
            </a:r>
            <a:endParaRPr lang="hr-HR" sz="3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0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6">
            <a:extLst>
              <a:ext uri="{FF2B5EF4-FFF2-40B4-BE49-F238E27FC236}">
                <a16:creationId xmlns:a16="http://schemas.microsoft.com/office/drawing/2014/main" xmlns="" id="{C31216E6-B7A0-4B74-AA14-B9F161DEB1C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8" b="3670"/>
          <a:stretch>
            <a:fillRect/>
          </a:stretch>
        </p:blipFill>
        <p:spPr bwMode="auto">
          <a:xfrm>
            <a:off x="5330073" y="5128959"/>
            <a:ext cx="798647" cy="795105"/>
          </a:xfrm>
          <a:prstGeom prst="rect">
            <a:avLst/>
          </a:prstGeom>
          <a:noFill/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7CF2A82C-22E6-4FAB-9C93-13C9897AA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6" t="10290" r="3280" b="5461"/>
          <a:stretch>
            <a:fillRect/>
          </a:stretch>
        </p:blipFill>
        <p:spPr>
          <a:xfrm>
            <a:off x="2899499" y="976922"/>
            <a:ext cx="6299203" cy="409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F5DED718-4792-4E61-934E-E0BFA5E07056}"/>
              </a:ext>
            </a:extLst>
          </p:cNvPr>
          <p:cNvSpPr txBox="1"/>
          <p:nvPr/>
        </p:nvSpPr>
        <p:spPr>
          <a:xfrm>
            <a:off x="3636001" y="203200"/>
            <a:ext cx="457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solidFill>
                  <a:srgbClr val="FF6600"/>
                </a:solidFill>
              </a:rPr>
              <a:t>Mišići </a:t>
            </a:r>
            <a:r>
              <a:rPr lang="hr-HR" sz="2800" b="1" dirty="0">
                <a:solidFill>
                  <a:srgbClr val="FF6600"/>
                </a:solidFill>
              </a:rPr>
              <a:t>kostura rade u </a:t>
            </a:r>
            <a:r>
              <a:rPr lang="hr-HR" sz="2800" b="1" dirty="0" smtClean="0">
                <a:solidFill>
                  <a:srgbClr val="FF6600"/>
                </a:solidFill>
              </a:rPr>
              <a:t>paru</a:t>
            </a:r>
            <a:endParaRPr lang="hr-HR" sz="2800" b="1" dirty="0">
              <a:solidFill>
                <a:srgbClr val="FF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0681" y="5908007"/>
            <a:ext cx="3910243" cy="646331"/>
          </a:xfrm>
          <a:prstGeom prst="rect">
            <a:avLst/>
          </a:prstGeom>
          <a:ln w="57150">
            <a:solidFill>
              <a:srgbClr val="B0EE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sz="3600" b="1" dirty="0" smtClean="0"/>
              <a:t>DDS </a:t>
            </a:r>
            <a:r>
              <a:rPr lang="hr-HR" sz="3600" dirty="0" smtClean="0">
                <a:hlinkClick r:id="rId4"/>
              </a:rPr>
              <a:t>Provjeri </a:t>
            </a:r>
            <a:r>
              <a:rPr lang="hr-HR" sz="3600" dirty="0" smtClean="0">
                <a:hlinkClick r:id="rId4"/>
              </a:rPr>
              <a:t>znanje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xmlns="" val="30632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6FEE5F-E234-42E5-9138-BE1B6203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499" y="583957"/>
            <a:ext cx="2897554" cy="760290"/>
          </a:xfrm>
        </p:spPr>
        <p:txBody>
          <a:bodyPr/>
          <a:lstStyle/>
          <a:p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Kosti i mišići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3E8BA01-E4B0-4065-AD4C-77221D6E0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178" y="1684951"/>
            <a:ext cx="5525477" cy="511174"/>
          </a:xfrm>
        </p:spPr>
        <p:txBody>
          <a:bodyPr>
            <a:normAutofit lnSpcReduction="10000"/>
          </a:bodyPr>
          <a:lstStyle/>
          <a:p>
            <a:r>
              <a:rPr lang="hr-HR" sz="3200" dirty="0"/>
              <a:t>pasivni i aktivni pokretači tijela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D36C9A3-14DF-4D35-8C17-7FDEF4284B87}"/>
              </a:ext>
            </a:extLst>
          </p:cNvPr>
          <p:cNvSpPr txBox="1"/>
          <p:nvPr/>
        </p:nvSpPr>
        <p:spPr>
          <a:xfrm>
            <a:off x="9692738" y="4570683"/>
            <a:ext cx="1255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</a:t>
            </a:r>
            <a:r>
              <a:rPr lang="hr-HR" dirty="0"/>
              <a:t>   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5DF47848-D129-494F-8804-CD2E1D63DF75}"/>
              </a:ext>
            </a:extLst>
          </p:cNvPr>
          <p:cNvSpPr txBox="1"/>
          <p:nvPr/>
        </p:nvSpPr>
        <p:spPr>
          <a:xfrm>
            <a:off x="9059689" y="5132983"/>
            <a:ext cx="2850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00B050"/>
                </a:solidFill>
              </a:rPr>
              <a:t>Elastično ili čvrsto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22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565E4CA0-A49D-4E4D-8578-CFE0B6B13164}"/>
              </a:ext>
            </a:extLst>
          </p:cNvPr>
          <p:cNvSpPr/>
          <p:nvPr/>
        </p:nvSpPr>
        <p:spPr>
          <a:xfrm>
            <a:off x="9720598" y="6177485"/>
            <a:ext cx="1867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hr-HR" sz="2800" dirty="0">
                <a:solidFill>
                  <a:srgbClr val="606060"/>
                </a:solidFill>
                <a:latin typeface="Nunito"/>
                <a:hlinkClick r:id="rId2"/>
              </a:rPr>
              <a:t>Vizualno </a:t>
            </a:r>
            <a:r>
              <a:rPr lang="hr-HR" sz="2800" dirty="0">
                <a:solidFill>
                  <a:schemeClr val="accent1"/>
                </a:solidFill>
                <a:latin typeface="Nunito"/>
                <a:hlinkClick r:id="rId2"/>
              </a:rPr>
              <a:t>+</a:t>
            </a:r>
            <a:endParaRPr lang="hr-HR" sz="2800" dirty="0">
              <a:solidFill>
                <a:srgbClr val="606060"/>
              </a:solidFill>
              <a:latin typeface="Nunito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2D80817-0123-41FA-B85B-DE88631CF2A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t="8821" b="7602"/>
          <a:stretch>
            <a:fillRect/>
          </a:stretch>
        </p:blipFill>
        <p:spPr>
          <a:xfrm>
            <a:off x="9070092" y="6135078"/>
            <a:ext cx="691323" cy="59396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214B90BF-DFC4-49DD-8FF1-AA14BB99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038705" y="4561070"/>
            <a:ext cx="638458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h112275683.jpg"/>
          <p:cNvPicPr>
            <a:picLocks noChangeAspect="1"/>
          </p:cNvPicPr>
          <p:nvPr/>
        </p:nvPicPr>
        <p:blipFill>
          <a:blip r:embed="rId5" cstate="print"/>
          <a:srcRect l="8910" t="5940" r="7776" b="1056"/>
          <a:stretch>
            <a:fillRect/>
          </a:stretch>
        </p:blipFill>
        <p:spPr>
          <a:xfrm>
            <a:off x="109416" y="515811"/>
            <a:ext cx="5579031" cy="622800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077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81CFF7D-1507-475C-B861-1AD59776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242" y="404203"/>
            <a:ext cx="2856081" cy="721212"/>
          </a:xfrm>
        </p:spPr>
        <p:txBody>
          <a:bodyPr>
            <a:normAutofit fontScale="90000"/>
          </a:bodyPr>
          <a:lstStyle/>
          <a:p>
            <a:r>
              <a:rPr lang="hr-HR" b="1" u="sng" dirty="0" smtClean="0">
                <a:solidFill>
                  <a:schemeClr val="bg2">
                    <a:lumMod val="50000"/>
                  </a:schemeClr>
                </a:solidFill>
                <a:uFill>
                  <a:solidFill>
                    <a:schemeClr val="bg2">
                      <a:lumMod val="75000"/>
                    </a:schemeClr>
                  </a:solidFill>
                </a:uFill>
              </a:rPr>
              <a:t>Uloge</a:t>
            </a:r>
            <a:r>
              <a:rPr lang="hr-HR" b="1" u="sng" dirty="0">
                <a:solidFill>
                  <a:schemeClr val="bg2">
                    <a:lumMod val="50000"/>
                  </a:schemeClr>
                </a:solidFill>
                <a:uFill>
                  <a:solidFill>
                    <a:schemeClr val="bg2">
                      <a:lumMod val="75000"/>
                    </a:schemeClr>
                  </a:solidFill>
                </a:uFill>
              </a:rPr>
              <a:t> </a:t>
            </a:r>
            <a:r>
              <a:rPr lang="hr-HR" b="1" u="sng" dirty="0" smtClean="0">
                <a:solidFill>
                  <a:schemeClr val="bg2">
                    <a:lumMod val="50000"/>
                  </a:schemeClr>
                </a:solidFill>
                <a:uFill>
                  <a:solidFill>
                    <a:schemeClr val="bg2">
                      <a:lumMod val="75000"/>
                    </a:schemeClr>
                  </a:solidFill>
                </a:uFill>
              </a:rPr>
              <a:t>kostiju </a:t>
            </a:r>
            <a:endParaRPr lang="hr-HR" b="1" u="sng" dirty="0">
              <a:solidFill>
                <a:schemeClr val="bg2">
                  <a:lumMod val="50000"/>
                </a:schemeClr>
              </a:solidFill>
              <a:uFill>
                <a:solidFill>
                  <a:schemeClr val="bg2">
                    <a:lumMod val="75000"/>
                  </a:schemeClr>
                </a:solidFill>
              </a:u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F021374-B17E-4A55-8109-FB259083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908" y="2435227"/>
            <a:ext cx="5820508" cy="1769452"/>
          </a:xfrm>
        </p:spPr>
        <p:txBody>
          <a:bodyPr/>
          <a:lstStyle/>
          <a:p>
            <a:r>
              <a:rPr lang="hr-HR" sz="3200" dirty="0"/>
              <a:t>potpora, oslonac i čvrstoća </a:t>
            </a:r>
            <a:r>
              <a:rPr lang="hr-HR" sz="3200" dirty="0" smtClean="0"/>
              <a:t>tijela </a:t>
            </a:r>
          </a:p>
          <a:p>
            <a:r>
              <a:rPr lang="hr-HR" sz="3200" dirty="0" smtClean="0"/>
              <a:t>zaštita </a:t>
            </a:r>
            <a:r>
              <a:rPr lang="hr-HR" sz="3200" dirty="0"/>
              <a:t>unutarnjih </a:t>
            </a:r>
            <a:r>
              <a:rPr lang="hr-HR" sz="3200" dirty="0" smtClean="0"/>
              <a:t>organa</a:t>
            </a:r>
          </a:p>
          <a:p>
            <a:r>
              <a:rPr lang="hr-HR" sz="3200" dirty="0" smtClean="0"/>
              <a:t>proizvodnja </a:t>
            </a:r>
            <a:r>
              <a:rPr lang="hr-HR" sz="3200" dirty="0"/>
              <a:t>krvnih </a:t>
            </a:r>
            <a:r>
              <a:rPr lang="hr-HR" sz="3200" dirty="0" smtClean="0"/>
              <a:t>stanica</a:t>
            </a:r>
            <a:endParaRPr lang="hr-HR" sz="3200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2FE848E4-7650-4189-AF38-24A5E9F9A052}"/>
              </a:ext>
            </a:extLst>
          </p:cNvPr>
          <p:cNvSpPr/>
          <p:nvPr/>
        </p:nvSpPr>
        <p:spPr>
          <a:xfrm>
            <a:off x="10163360" y="6060143"/>
            <a:ext cx="1867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hr-HR" sz="2800" dirty="0">
                <a:solidFill>
                  <a:srgbClr val="606060"/>
                </a:solidFill>
                <a:latin typeface="Nunito"/>
                <a:hlinkClick r:id="rId2"/>
              </a:rPr>
              <a:t>Vizualno </a:t>
            </a:r>
            <a:r>
              <a:rPr lang="hr-HR" sz="2800" dirty="0">
                <a:solidFill>
                  <a:schemeClr val="accent1"/>
                </a:solidFill>
                <a:latin typeface="Nunito"/>
                <a:hlinkClick r:id="rId2"/>
              </a:rPr>
              <a:t>+</a:t>
            </a:r>
            <a:endParaRPr lang="hr-HR" sz="2800" b="0" i="0" dirty="0">
              <a:solidFill>
                <a:srgbClr val="606060"/>
              </a:solidFill>
              <a:effectLst/>
              <a:latin typeface="Nunito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11D314D-0D97-4395-9D29-39ED25996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305" y="872218"/>
            <a:ext cx="5068265" cy="50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E096680-3894-4779-9672-9AFBCF0A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 t="8720"/>
          <a:stretch>
            <a:fillRect/>
          </a:stretch>
        </p:blipFill>
        <p:spPr bwMode="auto">
          <a:xfrm>
            <a:off x="9533038" y="6017846"/>
            <a:ext cx="673853" cy="65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60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40D013E-C12F-4C7B-8A69-E4606CA9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923" y="380758"/>
            <a:ext cx="4390292" cy="775920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chemeClr val="accent2">
                    <a:lumMod val="75000"/>
                  </a:schemeClr>
                </a:solidFill>
              </a:rPr>
              <a:t>Lubanja štiti mozak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831E72A0-3669-4244-BB3D-5BA3B136A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386857" y="1438557"/>
            <a:ext cx="7181211" cy="4587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679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466196D-81ED-4748-914A-A254C912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64" y="1323964"/>
            <a:ext cx="5938167" cy="4654800"/>
          </a:xfrm>
        </p:spPr>
        <p:txBody>
          <a:bodyPr>
            <a:normAutofit lnSpcReduction="10000"/>
          </a:bodyPr>
          <a:lstStyle/>
          <a:p>
            <a:r>
              <a:rPr lang="hr-HR" sz="3200" dirty="0" smtClean="0"/>
              <a:t>koštane stanice</a:t>
            </a:r>
          </a:p>
          <a:p>
            <a:r>
              <a:rPr lang="hr-HR" sz="3200" dirty="0" smtClean="0"/>
              <a:t>međustanična tvar:</a:t>
            </a:r>
          </a:p>
          <a:p>
            <a:pPr>
              <a:buNone/>
            </a:pPr>
            <a:r>
              <a:rPr lang="hr-HR" sz="3200" dirty="0" smtClean="0"/>
              <a:t>- kalcij </a:t>
            </a:r>
            <a:r>
              <a:rPr lang="hr-HR" sz="3200" dirty="0"/>
              <a:t>i fosfor (</a:t>
            </a:r>
            <a:r>
              <a:rPr lang="hr-HR" sz="3200" dirty="0" smtClean="0"/>
              <a:t>tvrdoća kostiju)</a:t>
            </a:r>
            <a:endParaRPr lang="hr-HR" sz="3200" dirty="0"/>
          </a:p>
          <a:p>
            <a:pPr>
              <a:buFontTx/>
              <a:buChar char="-"/>
            </a:pPr>
            <a:r>
              <a:rPr lang="hr-HR" sz="3200" dirty="0" smtClean="0"/>
              <a:t>kolagen (elastičnost i gipkost kostiju)</a:t>
            </a:r>
          </a:p>
          <a:p>
            <a:pPr>
              <a:buNone/>
            </a:pPr>
            <a:r>
              <a:rPr lang="hr-HR" sz="3200" dirty="0" smtClean="0"/>
              <a:t> </a:t>
            </a:r>
            <a:endParaRPr lang="hr-HR" sz="3200" dirty="0"/>
          </a:p>
          <a:p>
            <a:r>
              <a:rPr lang="hr-HR" sz="3200" dirty="0" smtClean="0"/>
              <a:t>okoštavanje – proces postupnog zamjenjivanja hrskavičnog tkiva koštanim (važni su vitamin D, kalcij)</a:t>
            </a:r>
            <a:endParaRPr lang="hr-HR" sz="3200" dirty="0"/>
          </a:p>
          <a:p>
            <a:endParaRPr lang="hr-HR" sz="1800" dirty="0"/>
          </a:p>
        </p:txBody>
      </p:sp>
      <p:pic>
        <p:nvPicPr>
          <p:cNvPr id="6" name="Slika 5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66152E84-CD8E-4012-8050-F1746DC32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62" r="-1" b="-1"/>
          <a:stretch/>
        </p:blipFill>
        <p:spPr>
          <a:xfrm>
            <a:off x="5809894" y="1109995"/>
            <a:ext cx="6382106" cy="514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5126"/>
            <a:ext cx="3303954" cy="814997"/>
          </a:xfrm>
        </p:spPr>
        <p:txBody>
          <a:bodyPr>
            <a:normAutofit/>
          </a:bodyPr>
          <a:lstStyle/>
          <a:p>
            <a:r>
              <a:rPr lang="hr-HR" b="1" u="sng" dirty="0" smtClean="0">
                <a:solidFill>
                  <a:srgbClr val="CC66FF"/>
                </a:solidFill>
                <a:uFill>
                  <a:solidFill>
                    <a:schemeClr val="accent2">
                      <a:lumMod val="75000"/>
                    </a:schemeClr>
                  </a:solidFill>
                </a:uFill>
              </a:rPr>
              <a:t>Koštano tkivo</a:t>
            </a:r>
            <a:endParaRPr lang="hr-HR" b="1" u="sng" dirty="0">
              <a:solidFill>
                <a:srgbClr val="CC66FF"/>
              </a:solidFill>
              <a:uFill>
                <a:solidFill>
                  <a:schemeClr val="accent2">
                    <a:lumMod val="75000"/>
                  </a:schemeClr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89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A477E4-16F6-4413-94F8-1357FA7C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364832" cy="940043"/>
          </a:xfrm>
        </p:spPr>
        <p:txBody>
          <a:bodyPr>
            <a:noAutofit/>
          </a:bodyPr>
          <a:lstStyle/>
          <a:p>
            <a:r>
              <a:rPr lang="hr-HR" b="1" u="sng" dirty="0" smtClean="0">
                <a:solidFill>
                  <a:schemeClr val="bg2">
                    <a:lumMod val="50000"/>
                  </a:schemeClr>
                </a:solidFill>
                <a:uFill>
                  <a:solidFill>
                    <a:schemeClr val="bg2">
                      <a:lumMod val="75000"/>
                    </a:schemeClr>
                  </a:solidFill>
                </a:uFill>
              </a:rPr>
              <a:t>Dijelovi kostiju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98BE720-95FD-4690-93A8-7A7E8B795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17" y="1577095"/>
            <a:ext cx="3364914" cy="3526351"/>
          </a:xfrm>
        </p:spPr>
        <p:txBody>
          <a:bodyPr>
            <a:normAutofit/>
          </a:bodyPr>
          <a:lstStyle/>
          <a:p>
            <a:r>
              <a:rPr lang="hr-HR" sz="3200" dirty="0"/>
              <a:t>pokosnica</a:t>
            </a:r>
          </a:p>
          <a:p>
            <a:r>
              <a:rPr lang="hr-HR" sz="3200" dirty="0"/>
              <a:t>spužvasto tkivo</a:t>
            </a:r>
          </a:p>
          <a:p>
            <a:r>
              <a:rPr lang="hr-HR" sz="3200" dirty="0"/>
              <a:t>kompaktno tkivo</a:t>
            </a:r>
          </a:p>
          <a:p>
            <a:r>
              <a:rPr lang="hr-HR" sz="3200" dirty="0"/>
              <a:t>koštana srž</a:t>
            </a:r>
          </a:p>
          <a:p>
            <a:r>
              <a:rPr lang="hr-HR" sz="3200" dirty="0"/>
              <a:t>žilice</a:t>
            </a:r>
          </a:p>
          <a:p>
            <a:r>
              <a:rPr lang="hr-HR" sz="3200" dirty="0"/>
              <a:t>živci</a:t>
            </a:r>
          </a:p>
        </p:txBody>
      </p:sp>
      <p:pic>
        <p:nvPicPr>
          <p:cNvPr id="6" name="Slika 5" descr="Slika na kojoj se prikazuje alat&#10;&#10;Opis je automatski generiran">
            <a:extLst>
              <a:ext uri="{FF2B5EF4-FFF2-40B4-BE49-F238E27FC236}">
                <a16:creationId xmlns:a16="http://schemas.microsoft.com/office/drawing/2014/main" xmlns="" id="{78A14918-BC8E-42CF-8A7B-94C00CCCFA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2243" y="842572"/>
            <a:ext cx="6295976" cy="4721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8417010" y="5844219"/>
            <a:ext cx="3083422" cy="748569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lika 6">
            <a:extLst>
              <a:ext uri="{FF2B5EF4-FFF2-40B4-BE49-F238E27FC236}">
                <a16:creationId xmlns:a16="http://schemas.microsoft.com/office/drawing/2014/main" xmlns="" id="{C31216E6-B7A0-4B74-AA14-B9F161DEB1C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6363" y="5814647"/>
            <a:ext cx="881724" cy="8361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485383" y="6074880"/>
            <a:ext cx="329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hlinkClick r:id="rId4"/>
              </a:rPr>
              <a:t>Provjeri znanje - Dijelovi kosti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989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33527B6-F777-4905-B9CD-2129C957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93" y="351594"/>
            <a:ext cx="4069402" cy="796983"/>
          </a:xfrm>
        </p:spPr>
        <p:txBody>
          <a:bodyPr/>
          <a:lstStyle/>
          <a:p>
            <a:pPr algn="ctr"/>
            <a:r>
              <a:rPr lang="hr-HR" b="1" u="sng" dirty="0" smtClean="0">
                <a:solidFill>
                  <a:schemeClr val="bg2">
                    <a:lumMod val="50000"/>
                  </a:schemeClr>
                </a:solidFill>
                <a:uFill>
                  <a:solidFill>
                    <a:schemeClr val="bg2">
                      <a:lumMod val="75000"/>
                    </a:schemeClr>
                  </a:solidFill>
                </a:uFill>
              </a:rPr>
              <a:t>Kostur čovjeka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1983536-C1F6-4870-BB3E-B16EACFDE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91" y="4762831"/>
            <a:ext cx="1995777" cy="5406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u="sng" dirty="0" smtClean="0">
                <a:solidFill>
                  <a:srgbClr val="606060"/>
                </a:solidFill>
                <a:latin typeface="Nunito"/>
                <a:hlinkClick r:id="rId2"/>
              </a:rPr>
              <a:t>Vizualno</a:t>
            </a:r>
            <a:r>
              <a:rPr lang="hr-HR" u="sng" dirty="0" smtClean="0">
                <a:solidFill>
                  <a:srgbClr val="606060"/>
                </a:solidFill>
                <a:latin typeface="Nunito"/>
              </a:rPr>
              <a:t> </a:t>
            </a:r>
            <a:r>
              <a:rPr lang="hr-HR" u="sng" dirty="0" smtClean="0">
                <a:solidFill>
                  <a:schemeClr val="accent1"/>
                </a:solidFill>
                <a:latin typeface="Nunito"/>
              </a:rPr>
              <a:t>+</a:t>
            </a:r>
            <a:endParaRPr lang="hr-HR" u="sng" dirty="0" smtClean="0"/>
          </a:p>
          <a:p>
            <a:pPr marL="0" indent="0" algn="ctr">
              <a:buNone/>
            </a:pPr>
            <a:endParaRPr lang="hr-HR" dirty="0" smtClean="0">
              <a:solidFill>
                <a:srgbClr val="606060"/>
              </a:solidFill>
              <a:latin typeface="Nunito"/>
              <a:hlinkClick r:id="rId2"/>
            </a:endParaRPr>
          </a:p>
          <a:p>
            <a:pPr marL="0" indent="0" algn="ctr">
              <a:buNone/>
            </a:pPr>
            <a:endParaRPr lang="hr-HR" dirty="0">
              <a:solidFill>
                <a:srgbClr val="606060"/>
              </a:solidFill>
              <a:latin typeface="Nunito"/>
              <a:hlinkClick r:id="rId2"/>
            </a:endParaRPr>
          </a:p>
        </p:txBody>
      </p:sp>
      <p:pic>
        <p:nvPicPr>
          <p:cNvPr id="1026" name="Picture 2" descr="F:\2013 natjecaj\BIOLOGIJA 8\kostur_6.t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19961" y="629631"/>
            <a:ext cx="2337699" cy="541813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3725692" y="473112"/>
            <a:ext cx="8291380" cy="6209959"/>
            <a:chOff x="1935892" y="378940"/>
            <a:chExt cx="8291380" cy="6209959"/>
          </a:xfrm>
        </p:grpSpPr>
        <p:cxnSp>
          <p:nvCxnSpPr>
            <p:cNvPr id="10" name="Straight Connector 9"/>
            <p:cNvCxnSpPr>
              <a:endCxn id="34" idx="1"/>
            </p:cNvCxnSpPr>
            <p:nvPr/>
          </p:nvCxnSpPr>
          <p:spPr>
            <a:xfrm flipV="1">
              <a:off x="5875258" y="563606"/>
              <a:ext cx="1209283" cy="26332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35" idx="1"/>
            </p:cNvCxnSpPr>
            <p:nvPr/>
          </p:nvCxnSpPr>
          <p:spPr>
            <a:xfrm flipV="1">
              <a:off x="5827196" y="880763"/>
              <a:ext cx="1146134" cy="2848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36" idx="1"/>
            </p:cNvCxnSpPr>
            <p:nvPr/>
          </p:nvCxnSpPr>
          <p:spPr>
            <a:xfrm flipV="1">
              <a:off x="5907569" y="1206157"/>
              <a:ext cx="1111068" cy="674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39" idx="1"/>
            </p:cNvCxnSpPr>
            <p:nvPr/>
          </p:nvCxnSpPr>
          <p:spPr>
            <a:xfrm>
              <a:off x="6328482" y="1773140"/>
              <a:ext cx="1653983" cy="42979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40" idx="1"/>
            </p:cNvCxnSpPr>
            <p:nvPr/>
          </p:nvCxnSpPr>
          <p:spPr>
            <a:xfrm>
              <a:off x="5915015" y="1892410"/>
              <a:ext cx="2075686" cy="79655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41" idx="1"/>
            </p:cNvCxnSpPr>
            <p:nvPr/>
          </p:nvCxnSpPr>
          <p:spPr>
            <a:xfrm>
              <a:off x="5907063" y="2488758"/>
              <a:ext cx="2153658" cy="8221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42" idx="1"/>
            </p:cNvCxnSpPr>
            <p:nvPr/>
          </p:nvCxnSpPr>
          <p:spPr>
            <a:xfrm>
              <a:off x="6177408" y="2870420"/>
              <a:ext cx="2002762" cy="98008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43" idx="1"/>
            </p:cNvCxnSpPr>
            <p:nvPr/>
          </p:nvCxnSpPr>
          <p:spPr>
            <a:xfrm>
              <a:off x="6153554" y="3832528"/>
              <a:ext cx="2076042" cy="9323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44" idx="1"/>
            </p:cNvCxnSpPr>
            <p:nvPr/>
          </p:nvCxnSpPr>
          <p:spPr>
            <a:xfrm>
              <a:off x="6161505" y="4579951"/>
              <a:ext cx="2133994" cy="59684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46" idx="1"/>
            </p:cNvCxnSpPr>
            <p:nvPr/>
          </p:nvCxnSpPr>
          <p:spPr>
            <a:xfrm>
              <a:off x="6233067" y="4850295"/>
              <a:ext cx="2062432" cy="7878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47" idx="1"/>
            </p:cNvCxnSpPr>
            <p:nvPr/>
          </p:nvCxnSpPr>
          <p:spPr>
            <a:xfrm>
              <a:off x="6113797" y="5064980"/>
              <a:ext cx="2049897" cy="94383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48" idx="1"/>
            </p:cNvCxnSpPr>
            <p:nvPr/>
          </p:nvCxnSpPr>
          <p:spPr>
            <a:xfrm>
              <a:off x="6280775" y="5398935"/>
              <a:ext cx="1932346" cy="10052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135395" y="1095632"/>
              <a:ext cx="1577546" cy="51486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084541" y="378940"/>
              <a:ext cx="1032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LUBANJA</a:t>
              </a:r>
              <a:endParaRPr lang="hr-HR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73330" y="696097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GORNJA ČELJUST</a:t>
              </a:r>
              <a:endParaRPr lang="hr-HR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18637" y="1021491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DONJA ČELJUST</a:t>
              </a:r>
              <a:endParaRPr lang="hr-HR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82465" y="2018270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LOPATICA</a:t>
              </a:r>
              <a:endParaRPr lang="hr-HR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90701" y="2504302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PRSNA KOST</a:t>
              </a:r>
              <a:endParaRPr lang="hr-HR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60721" y="3126259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KRALJEŽNJICA</a:t>
              </a:r>
              <a:endParaRPr lang="hr-HR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80170" y="3665837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ZDJELICA</a:t>
              </a:r>
              <a:endParaRPr lang="hr-HR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29596" y="4580237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BEDRENA KOST</a:t>
              </a:r>
              <a:endParaRPr lang="hr-HR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95499" y="4992130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IVER</a:t>
              </a:r>
              <a:endParaRPr lang="hr-HR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95499" y="5453448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LISNA KOST</a:t>
              </a:r>
              <a:endParaRPr lang="hr-HR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163694" y="5824150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GOLJENIČNA KOST</a:t>
              </a:r>
              <a:endParaRPr lang="hr-HR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213121" y="6219567"/>
              <a:ext cx="1931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KOSTI STOPALA</a:t>
              </a:r>
              <a:endParaRPr lang="hr-HR" dirty="0"/>
            </a:p>
          </p:txBody>
        </p:sp>
        <p:cxnSp>
          <p:nvCxnSpPr>
            <p:cNvPr id="50" name="Straight Connector 49"/>
            <p:cNvCxnSpPr>
              <a:stCxn id="63" idx="3"/>
            </p:cNvCxnSpPr>
            <p:nvPr/>
          </p:nvCxnSpPr>
          <p:spPr>
            <a:xfrm>
              <a:off x="4100163" y="1749853"/>
              <a:ext cx="1504751" cy="17436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64" idx="3"/>
            </p:cNvCxnSpPr>
            <p:nvPr/>
          </p:nvCxnSpPr>
          <p:spPr>
            <a:xfrm flipV="1">
              <a:off x="4002740" y="2226365"/>
              <a:ext cx="1260268" cy="6718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3717270" y="2663686"/>
              <a:ext cx="1490079" cy="24456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3641124" y="2878372"/>
              <a:ext cx="1446955" cy="5815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67" idx="3"/>
            </p:cNvCxnSpPr>
            <p:nvPr/>
          </p:nvCxnSpPr>
          <p:spPr>
            <a:xfrm flipV="1">
              <a:off x="4130203" y="3657600"/>
              <a:ext cx="822704" cy="53477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722605" y="885566"/>
              <a:ext cx="1344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PRSNA KOST</a:t>
              </a:r>
              <a:endParaRPr lang="hr-HR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95134" y="1565187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REBRA</a:t>
              </a:r>
              <a:endParaRPr lang="hr-HR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35892" y="2108885"/>
              <a:ext cx="206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NADLAKTIČNA KOST</a:t>
              </a:r>
              <a:endParaRPr lang="hr-HR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37719" y="2730843"/>
              <a:ext cx="157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LAKATNA KOST</a:t>
              </a:r>
              <a:endParaRPr lang="hr-HR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34746" y="3319848"/>
              <a:ext cx="158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PALČANA KOST</a:t>
              </a:r>
              <a:endParaRPr lang="hr-HR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887362" y="4007707"/>
              <a:ext cx="124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KOSTI ŠAKE</a:t>
              </a:r>
              <a:endParaRPr lang="hr-HR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53046" y="2794919"/>
            <a:ext cx="2683135" cy="1228442"/>
            <a:chOff x="2159210" y="5490411"/>
            <a:chExt cx="2683135" cy="1228442"/>
          </a:xfrm>
        </p:grpSpPr>
        <p:pic>
          <p:nvPicPr>
            <p:cNvPr id="71" name="Slika 6">
              <a:extLst>
                <a:ext uri="{FF2B5EF4-FFF2-40B4-BE49-F238E27FC236}">
                  <a16:creationId xmlns:a16="http://schemas.microsoft.com/office/drawing/2014/main" xmlns="" id="{C31216E6-B7A0-4B74-AA14-B9F161DEB1CB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887" y="5490411"/>
              <a:ext cx="648000" cy="612000"/>
            </a:xfrm>
            <a:prstGeom prst="rect">
              <a:avLst/>
            </a:prstGeom>
            <a:noFill/>
          </p:spPr>
        </p:pic>
        <p:sp>
          <p:nvSpPr>
            <p:cNvPr id="69" name="TextBox 68"/>
            <p:cNvSpPr txBox="1"/>
            <p:nvPr/>
          </p:nvSpPr>
          <p:spPr>
            <a:xfrm>
              <a:off x="2231594" y="6218063"/>
              <a:ext cx="2451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hlinkClick r:id="rId5"/>
                </a:rPr>
                <a:t>Provjeri znanje -  Kostur</a:t>
              </a:r>
              <a:endParaRPr lang="hr-HR" dirty="0"/>
            </a:p>
          </p:txBody>
        </p:sp>
        <p:sp>
          <p:nvSpPr>
            <p:cNvPr id="70" name="Rezervirano mjesto sadržaja 2">
              <a:extLst>
                <a:ext uri="{FF2B5EF4-FFF2-40B4-BE49-F238E27FC236}">
                  <a16:creationId xmlns:a16="http://schemas.microsoft.com/office/drawing/2014/main" xmlns="" id="{6D289B87-BEA4-43CE-B937-8FCFC01107CE}"/>
                </a:ext>
              </a:extLst>
            </p:cNvPr>
            <p:cNvSpPr txBox="1">
              <a:spLocks/>
            </p:cNvSpPr>
            <p:nvPr/>
          </p:nvSpPr>
          <p:spPr>
            <a:xfrm>
              <a:off x="2159210" y="6108107"/>
              <a:ext cx="2683135" cy="610746"/>
            </a:xfrm>
            <a:prstGeom prst="rect">
              <a:avLst/>
            </a:prstGeom>
            <a:noFill/>
            <a:ln w="76200">
              <a:solidFill>
                <a:srgbClr val="B0EED5"/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</a:pPr>
              <a:r>
                <a:rPr lang="hr-HR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hr-H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009DFDE-CE59-463E-A7F4-18AB2CA47A58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rcRect t="9319" b="7838"/>
          <a:stretch>
            <a:fillRect/>
          </a:stretch>
        </p:blipFill>
        <p:spPr>
          <a:xfrm>
            <a:off x="1558665" y="4222146"/>
            <a:ext cx="612000" cy="5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4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E06EBC4-271F-44D6-AF88-0E4C2A12E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23" y="5004230"/>
            <a:ext cx="1912816" cy="529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solidFill>
                  <a:srgbClr val="606060"/>
                </a:solidFill>
                <a:latin typeface="Nunito"/>
                <a:hlinkClick r:id="rId2"/>
              </a:rPr>
              <a:t>Vizualno </a:t>
            </a:r>
            <a:r>
              <a:rPr lang="hr-HR" dirty="0">
                <a:solidFill>
                  <a:schemeClr val="accent1"/>
                </a:solidFill>
                <a:latin typeface="Nunito"/>
                <a:hlinkClick r:id="rId2"/>
              </a:rPr>
              <a:t>+</a:t>
            </a:r>
            <a:endParaRPr lang="hr-HR" dirty="0">
              <a:solidFill>
                <a:srgbClr val="606060"/>
              </a:solidFill>
              <a:latin typeface="Nunito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8C731B2B-D227-456D-A3EA-6248EB007F28}"/>
              </a:ext>
            </a:extLst>
          </p:cNvPr>
          <p:cNvSpPr txBox="1"/>
          <p:nvPr/>
        </p:nvSpPr>
        <p:spPr>
          <a:xfrm>
            <a:off x="2760559" y="5668483"/>
            <a:ext cx="5828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DDS</a:t>
            </a:r>
            <a:r>
              <a:rPr lang="hr-HR" sz="2800" dirty="0"/>
              <a:t> </a:t>
            </a:r>
            <a:r>
              <a:rPr lang="hr-HR" sz="2800" dirty="0" smtClean="0"/>
              <a:t>ISTRAŽI </a:t>
            </a:r>
          </a:p>
          <a:p>
            <a:pPr algn="ctr"/>
            <a:r>
              <a:rPr lang="hr-HR" sz="2800" i="1" dirty="0" smtClean="0">
                <a:hlinkClick r:id="rId2"/>
              </a:rPr>
              <a:t>Kakva </a:t>
            </a:r>
            <a:r>
              <a:rPr lang="hr-HR" sz="2800" i="1" dirty="0">
                <a:hlinkClick r:id="rId2"/>
              </a:rPr>
              <a:t>je pokretljivost tvojih zglobova</a:t>
            </a:r>
            <a:endParaRPr lang="hr-HR" sz="2800" i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198EE20-996C-478C-8E04-AE3B303D1D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" r="4752" b="14658"/>
          <a:stretch>
            <a:fillRect/>
          </a:stretch>
        </p:blipFill>
        <p:spPr>
          <a:xfrm>
            <a:off x="3485662" y="1273917"/>
            <a:ext cx="4483454" cy="3345700"/>
          </a:xfrm>
          <a:prstGeom prst="rect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EA5C3CB-CFF2-4A91-8687-21ABED49F998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 t="8469" r="7195" b="5332"/>
          <a:stretch>
            <a:fillRect/>
          </a:stretch>
        </p:blipFill>
        <p:spPr>
          <a:xfrm>
            <a:off x="2235516" y="4978407"/>
            <a:ext cx="585842" cy="609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90C4AAB-070A-42EE-9DD6-D9AB96DE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 l="11315" t="10102" r="10829" b="2518"/>
          <a:stretch>
            <a:fillRect/>
          </a:stretch>
        </p:blipFill>
        <p:spPr bwMode="auto">
          <a:xfrm>
            <a:off x="5588031" y="5085146"/>
            <a:ext cx="570523" cy="61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8519826" y="4507151"/>
            <a:ext cx="3336324" cy="1364297"/>
            <a:chOff x="8191580" y="2248505"/>
            <a:chExt cx="3336324" cy="1364297"/>
          </a:xfrm>
        </p:grpSpPr>
        <p:sp>
          <p:nvSpPr>
            <p:cNvPr id="11" name="Rezervirano mjesto sadržaja 2">
              <a:extLst>
                <a:ext uri="{FF2B5EF4-FFF2-40B4-BE49-F238E27FC236}">
                  <a16:creationId xmlns:a16="http://schemas.microsoft.com/office/drawing/2014/main" xmlns="" id="{6D289B87-BEA4-43CE-B937-8FCFC01107CE}"/>
                </a:ext>
              </a:extLst>
            </p:cNvPr>
            <p:cNvSpPr txBox="1">
              <a:spLocks/>
            </p:cNvSpPr>
            <p:nvPr/>
          </p:nvSpPr>
          <p:spPr>
            <a:xfrm>
              <a:off x="8191580" y="2744044"/>
              <a:ext cx="3336324" cy="781521"/>
            </a:xfrm>
            <a:prstGeom prst="rect">
              <a:avLst/>
            </a:prstGeom>
            <a:noFill/>
            <a:ln w="76200">
              <a:solidFill>
                <a:srgbClr val="B0EED5"/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</a:pPr>
              <a:r>
                <a:rPr lang="hr-HR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hr-H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82194" y="2966471"/>
              <a:ext cx="31601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hlinkClick r:id="rId6"/>
                </a:rPr>
                <a:t>Provjeri znanje - </a:t>
              </a:r>
              <a:r>
                <a:rPr lang="hr-HR" b="1" dirty="0" smtClean="0">
                  <a:hlinkClick r:id="rId6"/>
                </a:rPr>
                <a:t> </a:t>
              </a:r>
              <a:r>
                <a:rPr lang="hr-HR" dirty="0" smtClean="0">
                  <a:hlinkClick r:id="rId6"/>
                </a:rPr>
                <a:t>Dijelovi zgloba</a:t>
              </a:r>
              <a:endParaRPr lang="hr-HR" dirty="0" smtClean="0"/>
            </a:p>
            <a:p>
              <a:endParaRPr lang="hr-HR" dirty="0"/>
            </a:p>
          </p:txBody>
        </p:sp>
        <p:pic>
          <p:nvPicPr>
            <p:cNvPr id="12" name="Slika 6">
              <a:extLst>
                <a:ext uri="{FF2B5EF4-FFF2-40B4-BE49-F238E27FC236}">
                  <a16:creationId xmlns:a16="http://schemas.microsoft.com/office/drawing/2014/main" xmlns="" id="{C31216E6-B7A0-4B74-AA14-B9F161DEB1CB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597" y="2248505"/>
              <a:ext cx="553478" cy="533221"/>
            </a:xfrm>
            <a:prstGeom prst="rect">
              <a:avLst/>
            </a:prstGeom>
            <a:noFill/>
          </p:spPr>
        </p:pic>
      </p:grpSp>
      <p:sp>
        <p:nvSpPr>
          <p:cNvPr id="14" name="Title 7"/>
          <p:cNvSpPr txBox="1">
            <a:spLocks/>
          </p:cNvSpPr>
          <p:nvPr/>
        </p:nvSpPr>
        <p:spPr>
          <a:xfrm>
            <a:off x="4151928" y="240080"/>
            <a:ext cx="2764693" cy="658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600" b="1" u="sng" dirty="0" smtClean="0">
                <a:solidFill>
                  <a:srgbClr val="CC66FF"/>
                </a:solidFill>
                <a:uFill>
                  <a:solidFill>
                    <a:schemeClr val="accent2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Dijelovi zgloba</a:t>
            </a:r>
            <a:endParaRPr kumimoji="0" lang="hr-HR" sz="3600" b="1" i="0" u="sng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>
                <a:solidFill>
                  <a:schemeClr val="accent2">
                    <a:lumMod val="75000"/>
                  </a:schemeClr>
                </a:solidFill>
              </a:u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0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4D42E1D-718C-4FD8-B248-297EF187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015" y="500186"/>
            <a:ext cx="1654907" cy="836245"/>
          </a:xfrm>
        </p:spPr>
        <p:txBody>
          <a:bodyPr>
            <a:normAutofit/>
          </a:bodyPr>
          <a:lstStyle/>
          <a:p>
            <a:r>
              <a:rPr lang="hr-HR" b="1" u="sng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chemeClr val="accent4">
                      <a:lumMod val="75000"/>
                    </a:schemeClr>
                  </a:solidFill>
                </a:uFill>
              </a:rPr>
              <a:t>Mišići</a:t>
            </a:r>
            <a:endParaRPr lang="hr-HR" u="sng" dirty="0">
              <a:solidFill>
                <a:schemeClr val="accent2">
                  <a:lumMod val="75000"/>
                </a:schemeClr>
              </a:solidFill>
              <a:uFill>
                <a:solidFill>
                  <a:schemeClr val="accent4">
                    <a:lumMod val="75000"/>
                  </a:schemeClr>
                </a:solidFill>
              </a:u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7CCF13A-61D1-4AA2-9A28-933AD4E262D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 t="3098" b="4091"/>
          <a:stretch>
            <a:fillRect/>
          </a:stretch>
        </p:blipFill>
        <p:spPr>
          <a:xfrm>
            <a:off x="6512360" y="656492"/>
            <a:ext cx="5245104" cy="6041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1432EAC-24A5-46EE-8F01-29445E94824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 t="11605" b="5053"/>
          <a:stretch>
            <a:fillRect/>
          </a:stretch>
        </p:blipFill>
        <p:spPr>
          <a:xfrm>
            <a:off x="1774714" y="4634523"/>
            <a:ext cx="710578" cy="617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5262" y="1703753"/>
            <a:ext cx="3391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 smtClean="0"/>
              <a:t>pokretači kostiju </a:t>
            </a:r>
          </a:p>
          <a:p>
            <a:pPr algn="ctr"/>
            <a:r>
              <a:rPr lang="hr-HR" sz="3600" dirty="0" smtClean="0"/>
              <a:t>i organa u tijelu</a:t>
            </a:r>
            <a:endParaRPr lang="hr-HR" sz="3600" dirty="0"/>
          </a:p>
        </p:txBody>
      </p:sp>
      <p:sp>
        <p:nvSpPr>
          <p:cNvPr id="10" name="Rectangle 9"/>
          <p:cNvSpPr/>
          <p:nvPr/>
        </p:nvSpPr>
        <p:spPr>
          <a:xfrm>
            <a:off x="2486273" y="4682364"/>
            <a:ext cx="1867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 smtClean="0">
                <a:solidFill>
                  <a:srgbClr val="606060"/>
                </a:solidFill>
                <a:latin typeface="Nunito"/>
                <a:hlinkClick r:id="rId4"/>
              </a:rPr>
              <a:t>Vizualno </a:t>
            </a:r>
            <a:r>
              <a:rPr lang="hr-HR" sz="2800" dirty="0" smtClean="0">
                <a:solidFill>
                  <a:schemeClr val="accent1"/>
                </a:solidFill>
                <a:latin typeface="Nunito"/>
                <a:hlinkClick r:id="rId4"/>
              </a:rPr>
              <a:t>+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9250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229</Words>
  <PresentationFormat>Custom</PresentationFormat>
  <Paragraphs>88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Što nam omogućuje kretanje </vt:lpstr>
      <vt:lpstr>Kosti i mišići </vt:lpstr>
      <vt:lpstr>Uloge kostiju </vt:lpstr>
      <vt:lpstr>Lubanja štiti mozak</vt:lpstr>
      <vt:lpstr>Koštano tkivo</vt:lpstr>
      <vt:lpstr>Dijelovi kostiju</vt:lpstr>
      <vt:lpstr>Kostur čovjeka</vt:lpstr>
      <vt:lpstr>Slide 8</vt:lpstr>
      <vt:lpstr>Mišići</vt:lpstr>
      <vt:lpstr>Slide 10</vt:lpstr>
      <vt:lpstr>Srčano mišićno tkivo</vt:lpstr>
      <vt:lpstr>Glatko mišićno tkivo</vt:lpstr>
      <vt:lpstr>Dijelovi mišića </vt:lpstr>
      <vt:lpstr>Svojstva mišića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2019-04-05T15:23:08Z</dcterms:created>
  <dcterms:modified xsi:type="dcterms:W3CDTF">2019-08-06T07:49:24Z</dcterms:modified>
</cp:coreProperties>
</file>